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62" r:id="rId4"/>
    <p:sldId id="259" r:id="rId5"/>
    <p:sldId id="265" r:id="rId6"/>
    <p:sldId id="266" r:id="rId7"/>
    <p:sldId id="267" r:id="rId8"/>
    <p:sldId id="271" r:id="rId9"/>
    <p:sldId id="270" r:id="rId10"/>
    <p:sldId id="273" r:id="rId11"/>
    <p:sldId id="274" r:id="rId1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p:scale>
          <a:sx n="100" d="100"/>
          <a:sy n="100" d="100"/>
        </p:scale>
        <p:origin x="2622"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26.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26.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9214BD-398E-455E-BC0D-E2242C23AF45}" type="doc">
      <dgm:prSet loTypeId="urn:microsoft.com/office/officeart/2016/7/layout/ChevronBlockProcess" loCatId="process" qsTypeId="urn:microsoft.com/office/officeart/2005/8/quickstyle/simple1" qsCatId="simple" csTypeId="urn:microsoft.com/office/officeart/2005/8/colors/colorful5" csCatId="colorful" phldr="1"/>
      <dgm:spPr/>
      <dgm:t>
        <a:bodyPr/>
        <a:lstStyle/>
        <a:p>
          <a:endParaRPr lang="en-US"/>
        </a:p>
      </dgm:t>
    </dgm:pt>
    <dgm:pt modelId="{9EA612D4-1BAE-4B40-833D-CB440DF6406F}">
      <dgm:prSet/>
      <dgm:spPr/>
      <dgm:t>
        <a:bodyPr/>
        <a:lstStyle/>
        <a:p>
          <a:r>
            <a:rPr lang="pt-BR" b="1" dirty="0"/>
            <a:t>Gerenciamento pela JVM:</a:t>
          </a:r>
          <a:endParaRPr lang="en-US" dirty="0"/>
        </a:p>
      </dgm:t>
    </dgm:pt>
    <dgm:pt modelId="{6AC5B1F1-FA9E-4B24-9E05-D9B28F0B27AC}" type="parTrans" cxnId="{585720E8-1D96-4A40-8893-C083DBEA2574}">
      <dgm:prSet/>
      <dgm:spPr/>
      <dgm:t>
        <a:bodyPr/>
        <a:lstStyle/>
        <a:p>
          <a:endParaRPr lang="en-US"/>
        </a:p>
      </dgm:t>
    </dgm:pt>
    <dgm:pt modelId="{F5DAB5C9-EBF3-4B2A-9AD9-BC2FE34F575B}" type="sibTrans" cxnId="{585720E8-1D96-4A40-8893-C083DBEA2574}">
      <dgm:prSet/>
      <dgm:spPr/>
      <dgm:t>
        <a:bodyPr/>
        <a:lstStyle/>
        <a:p>
          <a:endParaRPr lang="en-US"/>
        </a:p>
      </dgm:t>
    </dgm:pt>
    <dgm:pt modelId="{19BA9F28-55C7-4309-9419-501727E5592B}">
      <dgm:prSet/>
      <dgm:spPr/>
      <dgm:t>
        <a:bodyPr/>
        <a:lstStyle/>
        <a:p>
          <a:r>
            <a:rPr lang="pt-BR" dirty="0"/>
            <a:t>As Virtual Threads são gerenciadas diretamente pela JVM (Java Virtual Machine), ao contrário das Platform Threads, que são gerenciadas pelo sistema operacional. Isso significa que a JVM tem controle completo sobre a criação, agendamento e execução das Virtual Threads, permitindo uma gestão mais eficiente e leve dessas threads.</a:t>
          </a:r>
          <a:endParaRPr lang="en-US" dirty="0"/>
        </a:p>
      </dgm:t>
    </dgm:pt>
    <dgm:pt modelId="{D6E37E35-6388-4B7C-9B45-52B394412729}" type="parTrans" cxnId="{903703C1-4397-47E2-A8AD-7A52A943CFF5}">
      <dgm:prSet/>
      <dgm:spPr/>
      <dgm:t>
        <a:bodyPr/>
        <a:lstStyle/>
        <a:p>
          <a:endParaRPr lang="en-US"/>
        </a:p>
      </dgm:t>
    </dgm:pt>
    <dgm:pt modelId="{D2565C85-1B38-460B-9EED-2EFE4DFDEAE1}" type="sibTrans" cxnId="{903703C1-4397-47E2-A8AD-7A52A943CFF5}">
      <dgm:prSet/>
      <dgm:spPr/>
      <dgm:t>
        <a:bodyPr/>
        <a:lstStyle/>
        <a:p>
          <a:endParaRPr lang="en-US"/>
        </a:p>
      </dgm:t>
    </dgm:pt>
    <dgm:pt modelId="{9DAB3CEA-A3E9-4F74-90F5-C89AD01D56CD}">
      <dgm:prSet/>
      <dgm:spPr/>
      <dgm:t>
        <a:bodyPr/>
        <a:lstStyle/>
        <a:p>
          <a:r>
            <a:rPr lang="pt-BR" b="1" dirty="0"/>
            <a:t>Uso de Carrier Threads:</a:t>
          </a:r>
          <a:endParaRPr lang="en-US" dirty="0"/>
        </a:p>
      </dgm:t>
    </dgm:pt>
    <dgm:pt modelId="{56A296AB-05B9-42AB-9515-C3413C2B3BC2}" type="parTrans" cxnId="{463C1352-1EE8-4B25-88F7-1B17E18977E8}">
      <dgm:prSet/>
      <dgm:spPr/>
      <dgm:t>
        <a:bodyPr/>
        <a:lstStyle/>
        <a:p>
          <a:endParaRPr lang="en-US"/>
        </a:p>
      </dgm:t>
    </dgm:pt>
    <dgm:pt modelId="{F77B9973-479B-4D6E-9D82-7F23FED13714}" type="sibTrans" cxnId="{463C1352-1EE8-4B25-88F7-1B17E18977E8}">
      <dgm:prSet/>
      <dgm:spPr/>
      <dgm:t>
        <a:bodyPr/>
        <a:lstStyle/>
        <a:p>
          <a:endParaRPr lang="en-US"/>
        </a:p>
      </dgm:t>
    </dgm:pt>
    <dgm:pt modelId="{330443DA-C3DA-486C-9D1A-8A6613A01A09}">
      <dgm:prSet/>
      <dgm:spPr/>
      <dgm:t>
        <a:bodyPr/>
        <a:lstStyle/>
        <a:p>
          <a:r>
            <a:rPr lang="pt-BR" dirty="0"/>
            <a:t>A JVM utiliza o conceito de Carrier Threads (que são essencialmente Platform Threads) para executar Virtual Threads. Cada Carrier Thread pode executar várias Virtual Threads ao longo do tempo. A ideia é que as Virtual Threads são programaticamente "colocadas" nas Carrier Threads quando precisam ser executadas, e liberadas quando estão esperando por IO ou outras operações.</a:t>
          </a:r>
          <a:endParaRPr lang="en-US" dirty="0"/>
        </a:p>
      </dgm:t>
    </dgm:pt>
    <dgm:pt modelId="{316CBE32-BF3B-4A16-82E3-42D3901D1DDD}" type="parTrans" cxnId="{3EF129CA-5547-4477-865B-5475F01198AB}">
      <dgm:prSet/>
      <dgm:spPr/>
      <dgm:t>
        <a:bodyPr/>
        <a:lstStyle/>
        <a:p>
          <a:endParaRPr lang="en-US"/>
        </a:p>
      </dgm:t>
    </dgm:pt>
    <dgm:pt modelId="{7E9B159D-8D58-41EF-9706-BF1BF700CDF2}" type="sibTrans" cxnId="{3EF129CA-5547-4477-865B-5475F01198AB}">
      <dgm:prSet/>
      <dgm:spPr/>
      <dgm:t>
        <a:bodyPr/>
        <a:lstStyle/>
        <a:p>
          <a:endParaRPr lang="en-US"/>
        </a:p>
      </dgm:t>
    </dgm:pt>
    <dgm:pt modelId="{4240E8E8-655A-4611-8F86-0F0E666B75DF}">
      <dgm:prSet/>
      <dgm:spPr/>
      <dgm:t>
        <a:bodyPr/>
        <a:lstStyle/>
        <a:p>
          <a:r>
            <a:rPr lang="pt-BR" b="1"/>
            <a:t>Escalonador Interno da JVM:</a:t>
          </a:r>
          <a:endParaRPr lang="en-US"/>
        </a:p>
      </dgm:t>
    </dgm:pt>
    <dgm:pt modelId="{393C6FF2-494C-4C13-9CBA-2D463B5515BC}" type="parTrans" cxnId="{BFABD7D8-0054-4E68-AD32-16D779BE2783}">
      <dgm:prSet/>
      <dgm:spPr/>
      <dgm:t>
        <a:bodyPr/>
        <a:lstStyle/>
        <a:p>
          <a:endParaRPr lang="en-US"/>
        </a:p>
      </dgm:t>
    </dgm:pt>
    <dgm:pt modelId="{34C76227-2D33-4EF8-B435-01C9D396C9F5}" type="sibTrans" cxnId="{BFABD7D8-0054-4E68-AD32-16D779BE2783}">
      <dgm:prSet/>
      <dgm:spPr/>
      <dgm:t>
        <a:bodyPr/>
        <a:lstStyle/>
        <a:p>
          <a:endParaRPr lang="en-US"/>
        </a:p>
      </dgm:t>
    </dgm:pt>
    <dgm:pt modelId="{30AFB057-4E3A-488B-9C8A-9C456EF13D9A}">
      <dgm:prSet/>
      <dgm:spPr/>
      <dgm:t>
        <a:bodyPr/>
        <a:lstStyle/>
        <a:p>
          <a:r>
            <a:rPr lang="pt-BR" dirty="0"/>
            <a:t>A JVM possui um escalonador próprio que decide como e quando cada Virtual Thread deve ser executada em uma Carrier Thread. Esse escalonador é otimizado para fazer com que as Virtual Threads sejam executadas de forma eficiente, sem o overhead associado à criação e destruição frequente de Platform Threads.</a:t>
          </a:r>
          <a:endParaRPr lang="en-US" dirty="0"/>
        </a:p>
      </dgm:t>
    </dgm:pt>
    <dgm:pt modelId="{CE527989-C0C6-4463-971D-2D37CC046070}" type="parTrans" cxnId="{209427CC-D944-406B-AEF5-0A796AC1FEA2}">
      <dgm:prSet/>
      <dgm:spPr/>
      <dgm:t>
        <a:bodyPr/>
        <a:lstStyle/>
        <a:p>
          <a:endParaRPr lang="en-US"/>
        </a:p>
      </dgm:t>
    </dgm:pt>
    <dgm:pt modelId="{D22DE4D3-E128-4B9A-8976-E03B646E30F6}" type="sibTrans" cxnId="{209427CC-D944-406B-AEF5-0A796AC1FEA2}">
      <dgm:prSet/>
      <dgm:spPr/>
      <dgm:t>
        <a:bodyPr/>
        <a:lstStyle/>
        <a:p>
          <a:endParaRPr lang="en-US"/>
        </a:p>
      </dgm:t>
    </dgm:pt>
    <dgm:pt modelId="{0B8F8E4D-C2B7-474D-9905-EB6437A97D83}">
      <dgm:prSet/>
      <dgm:spPr/>
      <dgm:t>
        <a:bodyPr/>
        <a:lstStyle/>
        <a:p>
          <a:r>
            <a:rPr lang="pt-BR" b="1"/>
            <a:t>Dimensionamento de Carrier Threads:</a:t>
          </a:r>
          <a:endParaRPr lang="en-US"/>
        </a:p>
      </dgm:t>
    </dgm:pt>
    <dgm:pt modelId="{53D3CBEF-99B2-4BA5-BC17-CF9D2C20B1D6}" type="parTrans" cxnId="{AD798ADF-2DE2-448C-A994-62D422B7E6F2}">
      <dgm:prSet/>
      <dgm:spPr/>
      <dgm:t>
        <a:bodyPr/>
        <a:lstStyle/>
        <a:p>
          <a:endParaRPr lang="en-US"/>
        </a:p>
      </dgm:t>
    </dgm:pt>
    <dgm:pt modelId="{1EE34F2A-FDC2-4C39-975A-ACAAFD995939}" type="sibTrans" cxnId="{AD798ADF-2DE2-448C-A994-62D422B7E6F2}">
      <dgm:prSet/>
      <dgm:spPr/>
      <dgm:t>
        <a:bodyPr/>
        <a:lstStyle/>
        <a:p>
          <a:endParaRPr lang="en-US"/>
        </a:p>
      </dgm:t>
    </dgm:pt>
    <dgm:pt modelId="{CD3547ED-D74D-405A-AF1F-842DD83B4F38}">
      <dgm:prSet/>
      <dgm:spPr/>
      <dgm:t>
        <a:bodyPr/>
        <a:lstStyle/>
        <a:p>
          <a:r>
            <a:rPr lang="pt-BR" dirty="0"/>
            <a:t>O número de Carrier Threads geralmente corresponde ao número de núcleos do processador da máquina. Isso permite que a JVM utilize os recursos de hardware de forma otimizada, alocando as Virtual Threads nas Carrier Threads disponíveis, maximizando o uso dos núcleos de CPU.</a:t>
          </a:r>
          <a:endParaRPr lang="en-US" dirty="0"/>
        </a:p>
      </dgm:t>
    </dgm:pt>
    <dgm:pt modelId="{16267DAC-332D-46EC-A85C-5FAB7980D24F}" type="parTrans" cxnId="{E7BD0607-5711-416E-9DCA-D247F44AE900}">
      <dgm:prSet/>
      <dgm:spPr/>
      <dgm:t>
        <a:bodyPr/>
        <a:lstStyle/>
        <a:p>
          <a:endParaRPr lang="en-US"/>
        </a:p>
      </dgm:t>
    </dgm:pt>
    <dgm:pt modelId="{B29BC252-4F7F-46E9-8603-A8B3D2536173}" type="sibTrans" cxnId="{E7BD0607-5711-416E-9DCA-D247F44AE900}">
      <dgm:prSet/>
      <dgm:spPr/>
      <dgm:t>
        <a:bodyPr/>
        <a:lstStyle/>
        <a:p>
          <a:endParaRPr lang="en-US"/>
        </a:p>
      </dgm:t>
    </dgm:pt>
    <dgm:pt modelId="{64C0F4FB-B114-4C4D-A579-78AD67E30A3D}">
      <dgm:prSet/>
      <dgm:spPr/>
      <dgm:t>
        <a:bodyPr/>
        <a:lstStyle/>
        <a:p>
          <a:r>
            <a:rPr lang="pt-BR" b="1"/>
            <a:t>Vantagem da Abordagem:</a:t>
          </a:r>
          <a:endParaRPr lang="en-US"/>
        </a:p>
      </dgm:t>
    </dgm:pt>
    <dgm:pt modelId="{EEBEF710-3C89-4FDA-AD1E-BC44373F9FFC}" type="parTrans" cxnId="{7FEF55E7-FDAB-49A8-94FA-47B03616A0B8}">
      <dgm:prSet/>
      <dgm:spPr/>
      <dgm:t>
        <a:bodyPr/>
        <a:lstStyle/>
        <a:p>
          <a:endParaRPr lang="en-US"/>
        </a:p>
      </dgm:t>
    </dgm:pt>
    <dgm:pt modelId="{E3AAA588-24A5-4C26-B0CE-78C60833E775}" type="sibTrans" cxnId="{7FEF55E7-FDAB-49A8-94FA-47B03616A0B8}">
      <dgm:prSet/>
      <dgm:spPr/>
      <dgm:t>
        <a:bodyPr/>
        <a:lstStyle/>
        <a:p>
          <a:endParaRPr lang="en-US"/>
        </a:p>
      </dgm:t>
    </dgm:pt>
    <dgm:pt modelId="{D35982E1-F83F-4FE1-9C9F-34EE1E3221A6}">
      <dgm:prSet/>
      <dgm:spPr/>
      <dgm:t>
        <a:bodyPr/>
        <a:lstStyle/>
        <a:p>
          <a:r>
            <a:rPr lang="pt-BR" dirty="0"/>
            <a:t>Essa abordagem permite a criação de milhões de Virtual Threads sem o peso significativo que seria necessário se cada uma fosse uma Platform Thread. As Virtual Threads são leves e não consomem tantos recursos de memória ou de CPU como as Platform Threads, o que torna essa solução ideal para aplicações que realizam muitas operações assíncronas ou dependentes de IO.</a:t>
          </a:r>
          <a:endParaRPr lang="en-US" dirty="0"/>
        </a:p>
      </dgm:t>
    </dgm:pt>
    <dgm:pt modelId="{18B83BE1-BF74-4367-9081-F4B493BFE182}" type="parTrans" cxnId="{E44F8C8B-2D75-4FE2-99B2-DFF449E57F52}">
      <dgm:prSet/>
      <dgm:spPr/>
      <dgm:t>
        <a:bodyPr/>
        <a:lstStyle/>
        <a:p>
          <a:endParaRPr lang="en-US"/>
        </a:p>
      </dgm:t>
    </dgm:pt>
    <dgm:pt modelId="{A3A638E9-CB3C-41BC-8239-34F18BD5E9A3}" type="sibTrans" cxnId="{E44F8C8B-2D75-4FE2-99B2-DFF449E57F52}">
      <dgm:prSet/>
      <dgm:spPr/>
      <dgm:t>
        <a:bodyPr/>
        <a:lstStyle/>
        <a:p>
          <a:endParaRPr lang="en-US"/>
        </a:p>
      </dgm:t>
    </dgm:pt>
    <dgm:pt modelId="{A677FBED-092B-439D-87A8-D095FB0AC4AC}" type="pres">
      <dgm:prSet presAssocID="{589214BD-398E-455E-BC0D-E2242C23AF45}" presName="Name0" presStyleCnt="0">
        <dgm:presLayoutVars>
          <dgm:dir/>
          <dgm:animLvl val="lvl"/>
          <dgm:resizeHandles val="exact"/>
        </dgm:presLayoutVars>
      </dgm:prSet>
      <dgm:spPr/>
    </dgm:pt>
    <dgm:pt modelId="{3A46333D-1D68-4A79-9B26-290BC2C55FB9}" type="pres">
      <dgm:prSet presAssocID="{9EA612D4-1BAE-4B40-833D-CB440DF6406F}" presName="composite" presStyleCnt="0"/>
      <dgm:spPr/>
    </dgm:pt>
    <dgm:pt modelId="{9E78F2BB-E782-45C3-BB0C-08B170EED229}" type="pres">
      <dgm:prSet presAssocID="{9EA612D4-1BAE-4B40-833D-CB440DF6406F}" presName="parTx" presStyleLbl="alignNode1" presStyleIdx="0" presStyleCnt="5">
        <dgm:presLayoutVars>
          <dgm:chMax val="0"/>
          <dgm:chPref val="0"/>
        </dgm:presLayoutVars>
      </dgm:prSet>
      <dgm:spPr/>
    </dgm:pt>
    <dgm:pt modelId="{E6A7797C-4732-4BB9-B523-2C662E032308}" type="pres">
      <dgm:prSet presAssocID="{9EA612D4-1BAE-4B40-833D-CB440DF6406F}" presName="desTx" presStyleLbl="alignAccFollowNode1" presStyleIdx="0" presStyleCnt="5">
        <dgm:presLayoutVars/>
      </dgm:prSet>
      <dgm:spPr/>
    </dgm:pt>
    <dgm:pt modelId="{52402BB7-58DE-4231-B540-C0666517F9D0}" type="pres">
      <dgm:prSet presAssocID="{F5DAB5C9-EBF3-4B2A-9AD9-BC2FE34F575B}" presName="space" presStyleCnt="0"/>
      <dgm:spPr/>
    </dgm:pt>
    <dgm:pt modelId="{C3CEFED0-1E58-45B7-900E-E7F7F06B61A9}" type="pres">
      <dgm:prSet presAssocID="{9DAB3CEA-A3E9-4F74-90F5-C89AD01D56CD}" presName="composite" presStyleCnt="0"/>
      <dgm:spPr/>
    </dgm:pt>
    <dgm:pt modelId="{B2BEC785-A996-4FB0-8E36-925CAA42D08B}" type="pres">
      <dgm:prSet presAssocID="{9DAB3CEA-A3E9-4F74-90F5-C89AD01D56CD}" presName="parTx" presStyleLbl="alignNode1" presStyleIdx="1" presStyleCnt="5">
        <dgm:presLayoutVars>
          <dgm:chMax val="0"/>
          <dgm:chPref val="0"/>
        </dgm:presLayoutVars>
      </dgm:prSet>
      <dgm:spPr/>
    </dgm:pt>
    <dgm:pt modelId="{6BC71B66-37FF-4DC7-A236-0F3518608668}" type="pres">
      <dgm:prSet presAssocID="{9DAB3CEA-A3E9-4F74-90F5-C89AD01D56CD}" presName="desTx" presStyleLbl="alignAccFollowNode1" presStyleIdx="1" presStyleCnt="5">
        <dgm:presLayoutVars/>
      </dgm:prSet>
      <dgm:spPr/>
    </dgm:pt>
    <dgm:pt modelId="{659F585B-FC18-4FD8-98D6-F3C0C5DB43EA}" type="pres">
      <dgm:prSet presAssocID="{F77B9973-479B-4D6E-9D82-7F23FED13714}" presName="space" presStyleCnt="0"/>
      <dgm:spPr/>
    </dgm:pt>
    <dgm:pt modelId="{6E3DEF52-0162-4D9B-BE0F-5825EAB06844}" type="pres">
      <dgm:prSet presAssocID="{4240E8E8-655A-4611-8F86-0F0E666B75DF}" presName="composite" presStyleCnt="0"/>
      <dgm:spPr/>
    </dgm:pt>
    <dgm:pt modelId="{93EED4C3-3765-46CD-B9CC-963DB032B00C}" type="pres">
      <dgm:prSet presAssocID="{4240E8E8-655A-4611-8F86-0F0E666B75DF}" presName="parTx" presStyleLbl="alignNode1" presStyleIdx="2" presStyleCnt="5">
        <dgm:presLayoutVars>
          <dgm:chMax val="0"/>
          <dgm:chPref val="0"/>
        </dgm:presLayoutVars>
      </dgm:prSet>
      <dgm:spPr/>
    </dgm:pt>
    <dgm:pt modelId="{F7432C3B-F654-455A-B0D9-A50B35EB8BDC}" type="pres">
      <dgm:prSet presAssocID="{4240E8E8-655A-4611-8F86-0F0E666B75DF}" presName="desTx" presStyleLbl="alignAccFollowNode1" presStyleIdx="2" presStyleCnt="5">
        <dgm:presLayoutVars/>
      </dgm:prSet>
      <dgm:spPr/>
    </dgm:pt>
    <dgm:pt modelId="{4022F954-0F4E-43B3-B848-FF9B6618A988}" type="pres">
      <dgm:prSet presAssocID="{34C76227-2D33-4EF8-B435-01C9D396C9F5}" presName="space" presStyleCnt="0"/>
      <dgm:spPr/>
    </dgm:pt>
    <dgm:pt modelId="{9884A139-6F8D-4C84-99A2-55E77F843DFB}" type="pres">
      <dgm:prSet presAssocID="{0B8F8E4D-C2B7-474D-9905-EB6437A97D83}" presName="composite" presStyleCnt="0"/>
      <dgm:spPr/>
    </dgm:pt>
    <dgm:pt modelId="{E3481516-BF7A-492C-A3E6-5245044EE4BF}" type="pres">
      <dgm:prSet presAssocID="{0B8F8E4D-C2B7-474D-9905-EB6437A97D83}" presName="parTx" presStyleLbl="alignNode1" presStyleIdx="3" presStyleCnt="5">
        <dgm:presLayoutVars>
          <dgm:chMax val="0"/>
          <dgm:chPref val="0"/>
        </dgm:presLayoutVars>
      </dgm:prSet>
      <dgm:spPr/>
    </dgm:pt>
    <dgm:pt modelId="{72FC0DED-C704-42C4-A552-F50455B8FB9B}" type="pres">
      <dgm:prSet presAssocID="{0B8F8E4D-C2B7-474D-9905-EB6437A97D83}" presName="desTx" presStyleLbl="alignAccFollowNode1" presStyleIdx="3" presStyleCnt="5">
        <dgm:presLayoutVars/>
      </dgm:prSet>
      <dgm:spPr/>
    </dgm:pt>
    <dgm:pt modelId="{0F11B306-F996-4450-9FE7-4DE68B8C71F7}" type="pres">
      <dgm:prSet presAssocID="{1EE34F2A-FDC2-4C39-975A-ACAAFD995939}" presName="space" presStyleCnt="0"/>
      <dgm:spPr/>
    </dgm:pt>
    <dgm:pt modelId="{84F1752C-76EC-4F0D-A4EC-D14BF195E8A8}" type="pres">
      <dgm:prSet presAssocID="{64C0F4FB-B114-4C4D-A579-78AD67E30A3D}" presName="composite" presStyleCnt="0"/>
      <dgm:spPr/>
    </dgm:pt>
    <dgm:pt modelId="{2FD2AA6F-9A0F-4DE3-BC4E-5EC0EA8C7526}" type="pres">
      <dgm:prSet presAssocID="{64C0F4FB-B114-4C4D-A579-78AD67E30A3D}" presName="parTx" presStyleLbl="alignNode1" presStyleIdx="4" presStyleCnt="5">
        <dgm:presLayoutVars>
          <dgm:chMax val="0"/>
          <dgm:chPref val="0"/>
        </dgm:presLayoutVars>
      </dgm:prSet>
      <dgm:spPr/>
    </dgm:pt>
    <dgm:pt modelId="{0CF2B894-1273-485B-90B2-F27D6AFB6CD2}" type="pres">
      <dgm:prSet presAssocID="{64C0F4FB-B114-4C4D-A579-78AD67E30A3D}" presName="desTx" presStyleLbl="alignAccFollowNode1" presStyleIdx="4" presStyleCnt="5">
        <dgm:presLayoutVars/>
      </dgm:prSet>
      <dgm:spPr/>
    </dgm:pt>
  </dgm:ptLst>
  <dgm:cxnLst>
    <dgm:cxn modelId="{E7BD0607-5711-416E-9DCA-D247F44AE900}" srcId="{0B8F8E4D-C2B7-474D-9905-EB6437A97D83}" destId="{CD3547ED-D74D-405A-AF1F-842DD83B4F38}" srcOrd="0" destOrd="0" parTransId="{16267DAC-332D-46EC-A85C-5FAB7980D24F}" sibTransId="{B29BC252-4F7F-46E9-8603-A8B3D2536173}"/>
    <dgm:cxn modelId="{1B8F2408-213B-4543-9358-5D26077E2FA4}" type="presOf" srcId="{64C0F4FB-B114-4C4D-A579-78AD67E30A3D}" destId="{2FD2AA6F-9A0F-4DE3-BC4E-5EC0EA8C7526}" srcOrd="0" destOrd="0" presId="urn:microsoft.com/office/officeart/2016/7/layout/ChevronBlockProcess"/>
    <dgm:cxn modelId="{58D52113-D48E-4501-A23E-5F05EB38F825}" type="presOf" srcId="{D35982E1-F83F-4FE1-9C9F-34EE1E3221A6}" destId="{0CF2B894-1273-485B-90B2-F27D6AFB6CD2}" srcOrd="0" destOrd="0" presId="urn:microsoft.com/office/officeart/2016/7/layout/ChevronBlockProcess"/>
    <dgm:cxn modelId="{542D1321-7FE9-4CF2-A814-B6F765138997}" type="presOf" srcId="{330443DA-C3DA-486C-9D1A-8A6613A01A09}" destId="{6BC71B66-37FF-4DC7-A236-0F3518608668}" srcOrd="0" destOrd="0" presId="urn:microsoft.com/office/officeart/2016/7/layout/ChevronBlockProcess"/>
    <dgm:cxn modelId="{B5948B22-13E6-45F3-B76C-44E5423F844F}" type="presOf" srcId="{0B8F8E4D-C2B7-474D-9905-EB6437A97D83}" destId="{E3481516-BF7A-492C-A3E6-5245044EE4BF}" srcOrd="0" destOrd="0" presId="urn:microsoft.com/office/officeart/2016/7/layout/ChevronBlockProcess"/>
    <dgm:cxn modelId="{578C7A35-BB30-4684-B479-54F40642EC26}" type="presOf" srcId="{30AFB057-4E3A-488B-9C8A-9C456EF13D9A}" destId="{F7432C3B-F654-455A-B0D9-A50B35EB8BDC}" srcOrd="0" destOrd="0" presId="urn:microsoft.com/office/officeart/2016/7/layout/ChevronBlockProcess"/>
    <dgm:cxn modelId="{BCCE5064-F999-4E93-99AB-36C392C7F2B5}" type="presOf" srcId="{9EA612D4-1BAE-4B40-833D-CB440DF6406F}" destId="{9E78F2BB-E782-45C3-BB0C-08B170EED229}" srcOrd="0" destOrd="0" presId="urn:microsoft.com/office/officeart/2016/7/layout/ChevronBlockProcess"/>
    <dgm:cxn modelId="{87CBC347-D1FE-453A-8B12-82A79296475D}" type="presOf" srcId="{4240E8E8-655A-4611-8F86-0F0E666B75DF}" destId="{93EED4C3-3765-46CD-B9CC-963DB032B00C}" srcOrd="0" destOrd="0" presId="urn:microsoft.com/office/officeart/2016/7/layout/ChevronBlockProcess"/>
    <dgm:cxn modelId="{463C1352-1EE8-4B25-88F7-1B17E18977E8}" srcId="{589214BD-398E-455E-BC0D-E2242C23AF45}" destId="{9DAB3CEA-A3E9-4F74-90F5-C89AD01D56CD}" srcOrd="1" destOrd="0" parTransId="{56A296AB-05B9-42AB-9515-C3413C2B3BC2}" sibTransId="{F77B9973-479B-4D6E-9D82-7F23FED13714}"/>
    <dgm:cxn modelId="{97FD4A7A-50ED-499C-ADA6-02AFF1ADA82C}" type="presOf" srcId="{589214BD-398E-455E-BC0D-E2242C23AF45}" destId="{A677FBED-092B-439D-87A8-D095FB0AC4AC}" srcOrd="0" destOrd="0" presId="urn:microsoft.com/office/officeart/2016/7/layout/ChevronBlockProcess"/>
    <dgm:cxn modelId="{E44F8C8B-2D75-4FE2-99B2-DFF449E57F52}" srcId="{64C0F4FB-B114-4C4D-A579-78AD67E30A3D}" destId="{D35982E1-F83F-4FE1-9C9F-34EE1E3221A6}" srcOrd="0" destOrd="0" parTransId="{18B83BE1-BF74-4367-9081-F4B493BFE182}" sibTransId="{A3A638E9-CB3C-41BC-8239-34F18BD5E9A3}"/>
    <dgm:cxn modelId="{FFDADB94-9147-4A62-BFEE-47AAE4361149}" type="presOf" srcId="{19BA9F28-55C7-4309-9419-501727E5592B}" destId="{E6A7797C-4732-4BB9-B523-2C662E032308}" srcOrd="0" destOrd="0" presId="urn:microsoft.com/office/officeart/2016/7/layout/ChevronBlockProcess"/>
    <dgm:cxn modelId="{903703C1-4397-47E2-A8AD-7A52A943CFF5}" srcId="{9EA612D4-1BAE-4B40-833D-CB440DF6406F}" destId="{19BA9F28-55C7-4309-9419-501727E5592B}" srcOrd="0" destOrd="0" parTransId="{D6E37E35-6388-4B7C-9B45-52B394412729}" sibTransId="{D2565C85-1B38-460B-9EED-2EFE4DFDEAE1}"/>
    <dgm:cxn modelId="{CF799BC8-4724-4F63-A969-6B33CEFA3C7D}" type="presOf" srcId="{9DAB3CEA-A3E9-4F74-90F5-C89AD01D56CD}" destId="{B2BEC785-A996-4FB0-8E36-925CAA42D08B}" srcOrd="0" destOrd="0" presId="urn:microsoft.com/office/officeart/2016/7/layout/ChevronBlockProcess"/>
    <dgm:cxn modelId="{3EF129CA-5547-4477-865B-5475F01198AB}" srcId="{9DAB3CEA-A3E9-4F74-90F5-C89AD01D56CD}" destId="{330443DA-C3DA-486C-9D1A-8A6613A01A09}" srcOrd="0" destOrd="0" parTransId="{316CBE32-BF3B-4A16-82E3-42D3901D1DDD}" sibTransId="{7E9B159D-8D58-41EF-9706-BF1BF700CDF2}"/>
    <dgm:cxn modelId="{209427CC-D944-406B-AEF5-0A796AC1FEA2}" srcId="{4240E8E8-655A-4611-8F86-0F0E666B75DF}" destId="{30AFB057-4E3A-488B-9C8A-9C456EF13D9A}" srcOrd="0" destOrd="0" parTransId="{CE527989-C0C6-4463-971D-2D37CC046070}" sibTransId="{D22DE4D3-E128-4B9A-8976-E03B646E30F6}"/>
    <dgm:cxn modelId="{BFABD7D8-0054-4E68-AD32-16D779BE2783}" srcId="{589214BD-398E-455E-BC0D-E2242C23AF45}" destId="{4240E8E8-655A-4611-8F86-0F0E666B75DF}" srcOrd="2" destOrd="0" parTransId="{393C6FF2-494C-4C13-9CBA-2D463B5515BC}" sibTransId="{34C76227-2D33-4EF8-B435-01C9D396C9F5}"/>
    <dgm:cxn modelId="{AD798ADF-2DE2-448C-A994-62D422B7E6F2}" srcId="{589214BD-398E-455E-BC0D-E2242C23AF45}" destId="{0B8F8E4D-C2B7-474D-9905-EB6437A97D83}" srcOrd="3" destOrd="0" parTransId="{53D3CBEF-99B2-4BA5-BC17-CF9D2C20B1D6}" sibTransId="{1EE34F2A-FDC2-4C39-975A-ACAAFD995939}"/>
    <dgm:cxn modelId="{2E960CE4-302F-493A-99FC-71121CEFDC4E}" type="presOf" srcId="{CD3547ED-D74D-405A-AF1F-842DD83B4F38}" destId="{72FC0DED-C704-42C4-A552-F50455B8FB9B}" srcOrd="0" destOrd="0" presId="urn:microsoft.com/office/officeart/2016/7/layout/ChevronBlockProcess"/>
    <dgm:cxn modelId="{7FEF55E7-FDAB-49A8-94FA-47B03616A0B8}" srcId="{589214BD-398E-455E-BC0D-E2242C23AF45}" destId="{64C0F4FB-B114-4C4D-A579-78AD67E30A3D}" srcOrd="4" destOrd="0" parTransId="{EEBEF710-3C89-4FDA-AD1E-BC44373F9FFC}" sibTransId="{E3AAA588-24A5-4C26-B0CE-78C60833E775}"/>
    <dgm:cxn modelId="{585720E8-1D96-4A40-8893-C083DBEA2574}" srcId="{589214BD-398E-455E-BC0D-E2242C23AF45}" destId="{9EA612D4-1BAE-4B40-833D-CB440DF6406F}" srcOrd="0" destOrd="0" parTransId="{6AC5B1F1-FA9E-4B24-9E05-D9B28F0B27AC}" sibTransId="{F5DAB5C9-EBF3-4B2A-9AD9-BC2FE34F575B}"/>
    <dgm:cxn modelId="{57CB0D4D-E3B4-4125-936A-1620A6BF0D57}" type="presParOf" srcId="{A677FBED-092B-439D-87A8-D095FB0AC4AC}" destId="{3A46333D-1D68-4A79-9B26-290BC2C55FB9}" srcOrd="0" destOrd="0" presId="urn:microsoft.com/office/officeart/2016/7/layout/ChevronBlockProcess"/>
    <dgm:cxn modelId="{84353661-3152-41A7-AC60-EC5E2FB6A42C}" type="presParOf" srcId="{3A46333D-1D68-4A79-9B26-290BC2C55FB9}" destId="{9E78F2BB-E782-45C3-BB0C-08B170EED229}" srcOrd="0" destOrd="0" presId="urn:microsoft.com/office/officeart/2016/7/layout/ChevronBlockProcess"/>
    <dgm:cxn modelId="{83F3E7DF-D514-4740-ABCE-BB86A9411EC8}" type="presParOf" srcId="{3A46333D-1D68-4A79-9B26-290BC2C55FB9}" destId="{E6A7797C-4732-4BB9-B523-2C662E032308}" srcOrd="1" destOrd="0" presId="urn:microsoft.com/office/officeart/2016/7/layout/ChevronBlockProcess"/>
    <dgm:cxn modelId="{B4388E40-74C8-45DF-85F1-96940E690BD1}" type="presParOf" srcId="{A677FBED-092B-439D-87A8-D095FB0AC4AC}" destId="{52402BB7-58DE-4231-B540-C0666517F9D0}" srcOrd="1" destOrd="0" presId="urn:microsoft.com/office/officeart/2016/7/layout/ChevronBlockProcess"/>
    <dgm:cxn modelId="{03F14BCE-A62D-4F26-8968-0BDCB8E37610}" type="presParOf" srcId="{A677FBED-092B-439D-87A8-D095FB0AC4AC}" destId="{C3CEFED0-1E58-45B7-900E-E7F7F06B61A9}" srcOrd="2" destOrd="0" presId="urn:microsoft.com/office/officeart/2016/7/layout/ChevronBlockProcess"/>
    <dgm:cxn modelId="{F5E3810C-4D49-4425-BE3C-A9AFFDFFB737}" type="presParOf" srcId="{C3CEFED0-1E58-45B7-900E-E7F7F06B61A9}" destId="{B2BEC785-A996-4FB0-8E36-925CAA42D08B}" srcOrd="0" destOrd="0" presId="urn:microsoft.com/office/officeart/2016/7/layout/ChevronBlockProcess"/>
    <dgm:cxn modelId="{82DD5F60-E7F3-4E8B-9835-6D2EDDFF975E}" type="presParOf" srcId="{C3CEFED0-1E58-45B7-900E-E7F7F06B61A9}" destId="{6BC71B66-37FF-4DC7-A236-0F3518608668}" srcOrd="1" destOrd="0" presId="urn:microsoft.com/office/officeart/2016/7/layout/ChevronBlockProcess"/>
    <dgm:cxn modelId="{CDEA444B-FDED-467C-A1C1-F881F6361438}" type="presParOf" srcId="{A677FBED-092B-439D-87A8-D095FB0AC4AC}" destId="{659F585B-FC18-4FD8-98D6-F3C0C5DB43EA}" srcOrd="3" destOrd="0" presId="urn:microsoft.com/office/officeart/2016/7/layout/ChevronBlockProcess"/>
    <dgm:cxn modelId="{CE026F12-3F75-47E4-A5C9-3CA4CC092B7F}" type="presParOf" srcId="{A677FBED-092B-439D-87A8-D095FB0AC4AC}" destId="{6E3DEF52-0162-4D9B-BE0F-5825EAB06844}" srcOrd="4" destOrd="0" presId="urn:microsoft.com/office/officeart/2016/7/layout/ChevronBlockProcess"/>
    <dgm:cxn modelId="{80AC3A73-E89D-4DF4-A5E5-CA5512F34139}" type="presParOf" srcId="{6E3DEF52-0162-4D9B-BE0F-5825EAB06844}" destId="{93EED4C3-3765-46CD-B9CC-963DB032B00C}" srcOrd="0" destOrd="0" presId="urn:microsoft.com/office/officeart/2016/7/layout/ChevronBlockProcess"/>
    <dgm:cxn modelId="{7395DA62-A454-40FB-ABF6-8E7AE1691DD7}" type="presParOf" srcId="{6E3DEF52-0162-4D9B-BE0F-5825EAB06844}" destId="{F7432C3B-F654-455A-B0D9-A50B35EB8BDC}" srcOrd="1" destOrd="0" presId="urn:microsoft.com/office/officeart/2016/7/layout/ChevronBlockProcess"/>
    <dgm:cxn modelId="{B3B24D11-6AD3-462E-9C86-A01889CC542E}" type="presParOf" srcId="{A677FBED-092B-439D-87A8-D095FB0AC4AC}" destId="{4022F954-0F4E-43B3-B848-FF9B6618A988}" srcOrd="5" destOrd="0" presId="urn:microsoft.com/office/officeart/2016/7/layout/ChevronBlockProcess"/>
    <dgm:cxn modelId="{D372665C-D75F-4B5A-8905-ED83EDF0C070}" type="presParOf" srcId="{A677FBED-092B-439D-87A8-D095FB0AC4AC}" destId="{9884A139-6F8D-4C84-99A2-55E77F843DFB}" srcOrd="6" destOrd="0" presId="urn:microsoft.com/office/officeart/2016/7/layout/ChevronBlockProcess"/>
    <dgm:cxn modelId="{EC10A6F0-E9F2-427E-B280-617D7852A7CA}" type="presParOf" srcId="{9884A139-6F8D-4C84-99A2-55E77F843DFB}" destId="{E3481516-BF7A-492C-A3E6-5245044EE4BF}" srcOrd="0" destOrd="0" presId="urn:microsoft.com/office/officeart/2016/7/layout/ChevronBlockProcess"/>
    <dgm:cxn modelId="{4E5F7B02-F861-4B37-BF6D-62B0D963AB80}" type="presParOf" srcId="{9884A139-6F8D-4C84-99A2-55E77F843DFB}" destId="{72FC0DED-C704-42C4-A552-F50455B8FB9B}" srcOrd="1" destOrd="0" presId="urn:microsoft.com/office/officeart/2016/7/layout/ChevronBlockProcess"/>
    <dgm:cxn modelId="{B031315D-C7BE-4B59-9C70-51CC84B07A9D}" type="presParOf" srcId="{A677FBED-092B-439D-87A8-D095FB0AC4AC}" destId="{0F11B306-F996-4450-9FE7-4DE68B8C71F7}" srcOrd="7" destOrd="0" presId="urn:microsoft.com/office/officeart/2016/7/layout/ChevronBlockProcess"/>
    <dgm:cxn modelId="{AAC0FEED-14B0-4A80-837C-834F4A1EE34B}" type="presParOf" srcId="{A677FBED-092B-439D-87A8-D095FB0AC4AC}" destId="{84F1752C-76EC-4F0D-A4EC-D14BF195E8A8}" srcOrd="8" destOrd="0" presId="urn:microsoft.com/office/officeart/2016/7/layout/ChevronBlockProcess"/>
    <dgm:cxn modelId="{632C1D65-BEEE-400F-8C65-F619F5BACF8B}" type="presParOf" srcId="{84F1752C-76EC-4F0D-A4EC-D14BF195E8A8}" destId="{2FD2AA6F-9A0F-4DE3-BC4E-5EC0EA8C7526}" srcOrd="0" destOrd="0" presId="urn:microsoft.com/office/officeart/2016/7/layout/ChevronBlockProcess"/>
    <dgm:cxn modelId="{41D702BA-6CEE-4808-922A-66C070785824}" type="presParOf" srcId="{84F1752C-76EC-4F0D-A4EC-D14BF195E8A8}" destId="{0CF2B894-1273-485B-90B2-F27D6AFB6CD2}"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D4BACA-5C37-46F2-A6FD-F40388892A8E}"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B56D13C-736E-4416-84AA-351152FE4A57}">
      <dgm:prSet/>
      <dgm:spPr/>
      <dgm:t>
        <a:bodyPr/>
        <a:lstStyle/>
        <a:p>
          <a:pPr>
            <a:lnSpc>
              <a:spcPct val="100000"/>
            </a:lnSpc>
          </a:pPr>
          <a:r>
            <a:rPr lang="pt-BR" b="1" dirty="0"/>
            <a:t>Threads Virtuais não são threads mais rápidas que vão executar o código mais rapidamente.</a:t>
          </a:r>
          <a:endParaRPr lang="en-US" dirty="0"/>
        </a:p>
      </dgm:t>
    </dgm:pt>
    <dgm:pt modelId="{6DD814A4-C1E4-40D5-8BB2-EA514CEECB13}" type="parTrans" cxnId="{A8523A5F-7A09-4BE7-BCC6-AAD848A20077}">
      <dgm:prSet/>
      <dgm:spPr/>
      <dgm:t>
        <a:bodyPr/>
        <a:lstStyle/>
        <a:p>
          <a:endParaRPr lang="en-US"/>
        </a:p>
      </dgm:t>
    </dgm:pt>
    <dgm:pt modelId="{0469F034-5251-416A-881C-75E6DF795AEF}" type="sibTrans" cxnId="{A8523A5F-7A09-4BE7-BCC6-AAD848A20077}">
      <dgm:prSet/>
      <dgm:spPr/>
      <dgm:t>
        <a:bodyPr/>
        <a:lstStyle/>
        <a:p>
          <a:pPr>
            <a:lnSpc>
              <a:spcPct val="100000"/>
            </a:lnSpc>
          </a:pPr>
          <a:endParaRPr lang="en-US"/>
        </a:p>
      </dgm:t>
    </dgm:pt>
    <dgm:pt modelId="{7C1041C3-6933-429D-BB6C-0BD5BBBC51DB}">
      <dgm:prSet custT="1"/>
      <dgm:spPr/>
      <dgm:t>
        <a:bodyPr/>
        <a:lstStyle/>
        <a:p>
          <a:pPr marL="0" lvl="0" indent="0" algn="l" defTabSz="488950">
            <a:lnSpc>
              <a:spcPct val="100000"/>
            </a:lnSpc>
            <a:spcBef>
              <a:spcPct val="0"/>
            </a:spcBef>
            <a:spcAft>
              <a:spcPct val="35000"/>
            </a:spcAft>
            <a:buNone/>
          </a:pPr>
          <a:r>
            <a:rPr lang="en-US" sz="1100" b="1" kern="1200" dirty="0">
              <a:solidFill>
                <a:prstClr val="black">
                  <a:hueOff val="0"/>
                  <a:satOff val="0"/>
                  <a:lumOff val="0"/>
                  <a:alphaOff val="0"/>
                </a:prstClr>
              </a:solidFill>
              <a:latin typeface="Aptos" panose="02110004020202020204"/>
              <a:ea typeface="+mn-ea"/>
              <a:cs typeface="+mn-cs"/>
            </a:rPr>
            <a:t>São menos vantajosas em situações com uso intensivo de CPU.</a:t>
          </a:r>
        </a:p>
      </dgm:t>
    </dgm:pt>
    <dgm:pt modelId="{CF4B8D25-F82A-4519-9865-33D75FB70DE3}" type="parTrans" cxnId="{5E9205E2-BB92-4E98-B5EB-B0C4BB87210F}">
      <dgm:prSet/>
      <dgm:spPr/>
      <dgm:t>
        <a:bodyPr/>
        <a:lstStyle/>
        <a:p>
          <a:endParaRPr lang="en-US"/>
        </a:p>
      </dgm:t>
    </dgm:pt>
    <dgm:pt modelId="{7F1706D7-24EE-4234-A193-53875DF67DDB}" type="sibTrans" cxnId="{5E9205E2-BB92-4E98-B5EB-B0C4BB87210F}">
      <dgm:prSet/>
      <dgm:spPr/>
      <dgm:t>
        <a:bodyPr/>
        <a:lstStyle/>
        <a:p>
          <a:pPr>
            <a:lnSpc>
              <a:spcPct val="100000"/>
            </a:lnSpc>
          </a:pPr>
          <a:endParaRPr lang="en-US"/>
        </a:p>
      </dgm:t>
    </dgm:pt>
    <dgm:pt modelId="{6C81765E-A877-42BD-8E3A-7A5F00B63051}">
      <dgm:prSet/>
      <dgm:spPr/>
      <dgm:t>
        <a:bodyPr/>
        <a:lstStyle/>
        <a:p>
          <a:pPr>
            <a:lnSpc>
              <a:spcPct val="100000"/>
            </a:lnSpc>
          </a:pPr>
          <a:r>
            <a:rPr lang="pt-BR" b="1" dirty="0"/>
            <a:t>Threads Virtuais garantem o uso eficiente dos recursos.</a:t>
          </a:r>
          <a:endParaRPr lang="en-US" dirty="0"/>
        </a:p>
      </dgm:t>
    </dgm:pt>
    <dgm:pt modelId="{E031B296-1483-4A27-BDD0-6005B4FC1517}" type="parTrans" cxnId="{AEBC2BEE-2984-4502-ABE9-D89F63B2A43E}">
      <dgm:prSet/>
      <dgm:spPr/>
      <dgm:t>
        <a:bodyPr/>
        <a:lstStyle/>
        <a:p>
          <a:endParaRPr lang="en-US"/>
        </a:p>
      </dgm:t>
    </dgm:pt>
    <dgm:pt modelId="{B8A572B3-5639-4801-B5E8-6AE4A44FA40A}" type="sibTrans" cxnId="{AEBC2BEE-2984-4502-ABE9-D89F63B2A43E}">
      <dgm:prSet/>
      <dgm:spPr/>
      <dgm:t>
        <a:bodyPr/>
        <a:lstStyle/>
        <a:p>
          <a:pPr>
            <a:lnSpc>
              <a:spcPct val="100000"/>
            </a:lnSpc>
          </a:pPr>
          <a:endParaRPr lang="en-US"/>
        </a:p>
      </dgm:t>
    </dgm:pt>
    <dgm:pt modelId="{91DD2CA5-662B-41AB-B6F9-83AC70363A34}">
      <dgm:prSet/>
      <dgm:spPr/>
      <dgm:t>
        <a:bodyPr/>
        <a:lstStyle/>
        <a:p>
          <a:pPr>
            <a:lnSpc>
              <a:spcPct val="100000"/>
            </a:lnSpc>
          </a:pPr>
          <a:r>
            <a:rPr lang="pt-BR" b="1" dirty="0"/>
            <a:t>Elas ajudam a alcançar um melhor throughput, </a:t>
          </a:r>
          <a:r>
            <a:rPr lang="pt-BR" b="1" dirty="0">
              <a:solidFill>
                <a:srgbClr val="0070C0"/>
              </a:solidFill>
            </a:rPr>
            <a:t>não latência.</a:t>
          </a:r>
          <a:endParaRPr lang="en-US" dirty="0">
            <a:solidFill>
              <a:srgbClr val="0070C0"/>
            </a:solidFill>
          </a:endParaRPr>
        </a:p>
      </dgm:t>
    </dgm:pt>
    <dgm:pt modelId="{8C0ED75F-E448-4678-8D17-D610489459D9}" type="parTrans" cxnId="{F70B9C0E-0EA7-475D-8676-F31671256915}">
      <dgm:prSet/>
      <dgm:spPr/>
      <dgm:t>
        <a:bodyPr/>
        <a:lstStyle/>
        <a:p>
          <a:endParaRPr lang="en-US"/>
        </a:p>
      </dgm:t>
    </dgm:pt>
    <dgm:pt modelId="{A6EE9199-B259-47C5-B420-12E2356EFCAA}" type="sibTrans" cxnId="{F70B9C0E-0EA7-475D-8676-F31671256915}">
      <dgm:prSet/>
      <dgm:spPr/>
      <dgm:t>
        <a:bodyPr/>
        <a:lstStyle/>
        <a:p>
          <a:pPr>
            <a:lnSpc>
              <a:spcPct val="100000"/>
            </a:lnSpc>
          </a:pPr>
          <a:endParaRPr lang="en-US"/>
        </a:p>
      </dgm:t>
    </dgm:pt>
    <dgm:pt modelId="{49941DC6-AEDF-4786-ADDF-C4D8B19E0DBB}">
      <dgm:prSet/>
      <dgm:spPr/>
      <dgm:t>
        <a:bodyPr/>
        <a:lstStyle/>
        <a:p>
          <a:pPr>
            <a:lnSpc>
              <a:spcPct val="100000"/>
            </a:lnSpc>
          </a:pPr>
          <a:r>
            <a:rPr lang="pt-BR" b="1"/>
            <a:t>Threads Virtuais são leves e perfeitas para operações limitadas por IO.</a:t>
          </a:r>
          <a:endParaRPr lang="en-US"/>
        </a:p>
      </dgm:t>
    </dgm:pt>
    <dgm:pt modelId="{EDF2867A-265F-4328-85EF-EB694C513921}" type="parTrans" cxnId="{F1928C68-0DB6-4FC6-A391-E7A89F5B9F47}">
      <dgm:prSet/>
      <dgm:spPr/>
      <dgm:t>
        <a:bodyPr/>
        <a:lstStyle/>
        <a:p>
          <a:endParaRPr lang="en-US"/>
        </a:p>
      </dgm:t>
    </dgm:pt>
    <dgm:pt modelId="{65E47346-EFF5-4DD2-80A9-80CF29D84C75}" type="sibTrans" cxnId="{F1928C68-0DB6-4FC6-A391-E7A89F5B9F47}">
      <dgm:prSet/>
      <dgm:spPr/>
      <dgm:t>
        <a:bodyPr/>
        <a:lstStyle/>
        <a:p>
          <a:pPr>
            <a:lnSpc>
              <a:spcPct val="100000"/>
            </a:lnSpc>
          </a:pPr>
          <a:endParaRPr lang="en-US"/>
        </a:p>
      </dgm:t>
    </dgm:pt>
    <dgm:pt modelId="{7D8101C2-67D2-4471-848E-F37F5C62788F}">
      <dgm:prSet/>
      <dgm:spPr/>
      <dgm:t>
        <a:bodyPr/>
        <a:lstStyle/>
        <a:p>
          <a:pPr>
            <a:lnSpc>
              <a:spcPct val="100000"/>
            </a:lnSpc>
          </a:pPr>
          <a:r>
            <a:rPr lang="pt-BR" b="1"/>
            <a:t>Elas não requerem uma thread do sistema operacional; potencialmente, milhões de Threads Virtuais podem esperar por operações de sistema de arquivos, banco de dados ou chamadas HTTP.</a:t>
          </a:r>
          <a:endParaRPr lang="en-US"/>
        </a:p>
      </dgm:t>
    </dgm:pt>
    <dgm:pt modelId="{CFDCF8DE-A83F-421D-91BC-1E9FD53243CB}" type="parTrans" cxnId="{C235AFFB-24F6-4C16-98F8-79AE7315ED53}">
      <dgm:prSet/>
      <dgm:spPr/>
      <dgm:t>
        <a:bodyPr/>
        <a:lstStyle/>
        <a:p>
          <a:endParaRPr lang="en-US"/>
        </a:p>
      </dgm:t>
    </dgm:pt>
    <dgm:pt modelId="{0715CA34-6773-439E-9C53-7900D5AF9AD6}" type="sibTrans" cxnId="{C235AFFB-24F6-4C16-98F8-79AE7315ED53}">
      <dgm:prSet/>
      <dgm:spPr/>
      <dgm:t>
        <a:bodyPr/>
        <a:lstStyle/>
        <a:p>
          <a:pPr>
            <a:lnSpc>
              <a:spcPct val="100000"/>
            </a:lnSpc>
          </a:pPr>
          <a:endParaRPr lang="en-US"/>
        </a:p>
      </dgm:t>
    </dgm:pt>
    <dgm:pt modelId="{FB6A2987-795B-491C-8A43-A02085694740}">
      <dgm:prSet/>
      <dgm:spPr/>
      <dgm:t>
        <a:bodyPr/>
        <a:lstStyle/>
        <a:p>
          <a:pPr>
            <a:lnSpc>
              <a:spcPct val="100000"/>
            </a:lnSpc>
          </a:pPr>
          <a:r>
            <a:rPr lang="pt-BR" b="1"/>
            <a:t>No desenvolvimento de software atual, o IO é muito comum com as aplicações sendo construídas usando arquitetura de microserviços.</a:t>
          </a:r>
          <a:endParaRPr lang="en-US"/>
        </a:p>
      </dgm:t>
    </dgm:pt>
    <dgm:pt modelId="{E4543440-0ADE-464E-9A90-9A420AD75C21}" type="parTrans" cxnId="{91BC4394-5561-4C34-9303-31AC76D419CA}">
      <dgm:prSet/>
      <dgm:spPr/>
      <dgm:t>
        <a:bodyPr/>
        <a:lstStyle/>
        <a:p>
          <a:endParaRPr lang="en-US"/>
        </a:p>
      </dgm:t>
    </dgm:pt>
    <dgm:pt modelId="{4BA5BB15-1038-427F-99F6-8CD0190520C6}" type="sibTrans" cxnId="{91BC4394-5561-4C34-9303-31AC76D419CA}">
      <dgm:prSet/>
      <dgm:spPr/>
      <dgm:t>
        <a:bodyPr/>
        <a:lstStyle/>
        <a:p>
          <a:pPr>
            <a:lnSpc>
              <a:spcPct val="100000"/>
            </a:lnSpc>
          </a:pPr>
          <a:endParaRPr lang="en-US"/>
        </a:p>
      </dgm:t>
    </dgm:pt>
    <dgm:pt modelId="{24E2B81D-35EF-4D03-8A95-E98D5A551B91}">
      <dgm:prSet/>
      <dgm:spPr/>
      <dgm:t>
        <a:bodyPr/>
        <a:lstStyle/>
        <a:p>
          <a:pPr>
            <a:lnSpc>
              <a:spcPct val="100000"/>
            </a:lnSpc>
          </a:pPr>
          <a:r>
            <a:rPr lang="pt-BR" b="1"/>
            <a:t>Não faça pool de Threads Virtuais.</a:t>
          </a:r>
          <a:br>
            <a:rPr lang="pt-BR"/>
          </a:br>
          <a:endParaRPr lang="en-US"/>
        </a:p>
      </dgm:t>
    </dgm:pt>
    <dgm:pt modelId="{E0CF5951-866B-4AEC-8F29-7479453C768B}" type="parTrans" cxnId="{830B6AF0-AE2A-4C68-9F4B-801BFB217A75}">
      <dgm:prSet/>
      <dgm:spPr/>
      <dgm:t>
        <a:bodyPr/>
        <a:lstStyle/>
        <a:p>
          <a:endParaRPr lang="en-US"/>
        </a:p>
      </dgm:t>
    </dgm:pt>
    <dgm:pt modelId="{E9EE5660-2DE6-49BE-ADAB-D0BAD1DB62FA}" type="sibTrans" cxnId="{830B6AF0-AE2A-4C68-9F4B-801BFB217A75}">
      <dgm:prSet/>
      <dgm:spPr/>
      <dgm:t>
        <a:bodyPr/>
        <a:lstStyle/>
        <a:p>
          <a:endParaRPr lang="en-US"/>
        </a:p>
      </dgm:t>
    </dgm:pt>
    <dgm:pt modelId="{7411EC03-D4BE-4B55-BB6A-B39B5A904434}" type="pres">
      <dgm:prSet presAssocID="{F1D4BACA-5C37-46F2-A6FD-F40388892A8E}" presName="root" presStyleCnt="0">
        <dgm:presLayoutVars>
          <dgm:dir/>
          <dgm:resizeHandles val="exact"/>
        </dgm:presLayoutVars>
      </dgm:prSet>
      <dgm:spPr/>
    </dgm:pt>
    <dgm:pt modelId="{AB22AFC5-C9E9-49BD-941E-6468C5BAB4AE}" type="pres">
      <dgm:prSet presAssocID="{F1D4BACA-5C37-46F2-A6FD-F40388892A8E}" presName="container" presStyleCnt="0">
        <dgm:presLayoutVars>
          <dgm:dir/>
          <dgm:resizeHandles val="exact"/>
        </dgm:presLayoutVars>
      </dgm:prSet>
      <dgm:spPr/>
    </dgm:pt>
    <dgm:pt modelId="{99887EF1-313C-4F50-851E-753F3D1AC396}" type="pres">
      <dgm:prSet presAssocID="{CB56D13C-736E-4416-84AA-351152FE4A57}" presName="compNode" presStyleCnt="0"/>
      <dgm:spPr/>
    </dgm:pt>
    <dgm:pt modelId="{E912ADE1-4F63-44B1-A50B-292C4179CCA0}" type="pres">
      <dgm:prSet presAssocID="{CB56D13C-736E-4416-84AA-351152FE4A57}" presName="iconBgRect" presStyleLbl="bgShp" presStyleIdx="0" presStyleCnt="8"/>
      <dgm:spPr/>
    </dgm:pt>
    <dgm:pt modelId="{87139C24-1651-4DCE-BFA4-28F64AC02CE8}" type="pres">
      <dgm:prSet presAssocID="{CB56D13C-736E-4416-84AA-351152FE4A57}"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uxo de trabalho"/>
        </a:ext>
      </dgm:extLst>
    </dgm:pt>
    <dgm:pt modelId="{BFEE3455-3111-480A-B39D-16A2690E45D5}" type="pres">
      <dgm:prSet presAssocID="{CB56D13C-736E-4416-84AA-351152FE4A57}" presName="spaceRect" presStyleCnt="0"/>
      <dgm:spPr/>
    </dgm:pt>
    <dgm:pt modelId="{993711DA-3E1E-4284-B391-13D8B90CBCED}" type="pres">
      <dgm:prSet presAssocID="{CB56D13C-736E-4416-84AA-351152FE4A57}" presName="textRect" presStyleLbl="revTx" presStyleIdx="0" presStyleCnt="8">
        <dgm:presLayoutVars>
          <dgm:chMax val="1"/>
          <dgm:chPref val="1"/>
        </dgm:presLayoutVars>
      </dgm:prSet>
      <dgm:spPr/>
    </dgm:pt>
    <dgm:pt modelId="{CD0D18A5-F445-481F-B6B1-23BCDA9D637E}" type="pres">
      <dgm:prSet presAssocID="{0469F034-5251-416A-881C-75E6DF795AEF}" presName="sibTrans" presStyleLbl="sibTrans2D1" presStyleIdx="0" presStyleCnt="0"/>
      <dgm:spPr/>
    </dgm:pt>
    <dgm:pt modelId="{7F569F68-81A4-43A6-85A9-B4F001F475F0}" type="pres">
      <dgm:prSet presAssocID="{7C1041C3-6933-429D-BB6C-0BD5BBBC51DB}" presName="compNode" presStyleCnt="0"/>
      <dgm:spPr/>
    </dgm:pt>
    <dgm:pt modelId="{A9023E86-3496-4D1C-8800-EFC070A6925F}" type="pres">
      <dgm:prSet presAssocID="{7C1041C3-6933-429D-BB6C-0BD5BBBC51DB}" presName="iconBgRect" presStyleLbl="bgShp" presStyleIdx="1" presStyleCnt="8"/>
      <dgm:spPr/>
    </dgm:pt>
    <dgm:pt modelId="{142CE8F5-E5AD-43ED-9484-28B787231019}" type="pres">
      <dgm:prSet presAssocID="{7C1041C3-6933-429D-BB6C-0BD5BBBC51D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ador"/>
        </a:ext>
      </dgm:extLst>
    </dgm:pt>
    <dgm:pt modelId="{6D777E94-A8DA-4F87-B1A6-0C2177740E53}" type="pres">
      <dgm:prSet presAssocID="{7C1041C3-6933-429D-BB6C-0BD5BBBC51DB}" presName="spaceRect" presStyleCnt="0"/>
      <dgm:spPr/>
    </dgm:pt>
    <dgm:pt modelId="{3174CF2B-CBF0-4D30-8629-6DA76DEEAB8A}" type="pres">
      <dgm:prSet presAssocID="{7C1041C3-6933-429D-BB6C-0BD5BBBC51DB}" presName="textRect" presStyleLbl="revTx" presStyleIdx="1" presStyleCnt="8">
        <dgm:presLayoutVars>
          <dgm:chMax val="1"/>
          <dgm:chPref val="1"/>
        </dgm:presLayoutVars>
      </dgm:prSet>
      <dgm:spPr/>
    </dgm:pt>
    <dgm:pt modelId="{A0BBBB68-05B7-4F2E-9F50-B6DE435D6E83}" type="pres">
      <dgm:prSet presAssocID="{7F1706D7-24EE-4234-A193-53875DF67DDB}" presName="sibTrans" presStyleLbl="sibTrans2D1" presStyleIdx="0" presStyleCnt="0"/>
      <dgm:spPr/>
    </dgm:pt>
    <dgm:pt modelId="{1F7E35F8-6343-430E-B1CD-D13E5E82B6CE}" type="pres">
      <dgm:prSet presAssocID="{6C81765E-A877-42BD-8E3A-7A5F00B63051}" presName="compNode" presStyleCnt="0"/>
      <dgm:spPr/>
    </dgm:pt>
    <dgm:pt modelId="{CF272B18-2853-4592-869E-957D5D866314}" type="pres">
      <dgm:prSet presAssocID="{6C81765E-A877-42BD-8E3A-7A5F00B63051}" presName="iconBgRect" presStyleLbl="bgShp" presStyleIdx="2" presStyleCnt="8"/>
      <dgm:spPr/>
    </dgm:pt>
    <dgm:pt modelId="{4068BE06-AFD3-45B4-BA04-6EB9105D5EFB}" type="pres">
      <dgm:prSet presAssocID="{6C81765E-A877-42BD-8E3A-7A5F00B6305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65BF4D5F-914F-4E79-9089-4FCA759434E1}" type="pres">
      <dgm:prSet presAssocID="{6C81765E-A877-42BD-8E3A-7A5F00B63051}" presName="spaceRect" presStyleCnt="0"/>
      <dgm:spPr/>
    </dgm:pt>
    <dgm:pt modelId="{B1104CC2-11B6-46D7-8CF4-CB4978D1E1FF}" type="pres">
      <dgm:prSet presAssocID="{6C81765E-A877-42BD-8E3A-7A5F00B63051}" presName="textRect" presStyleLbl="revTx" presStyleIdx="2" presStyleCnt="8">
        <dgm:presLayoutVars>
          <dgm:chMax val="1"/>
          <dgm:chPref val="1"/>
        </dgm:presLayoutVars>
      </dgm:prSet>
      <dgm:spPr/>
    </dgm:pt>
    <dgm:pt modelId="{A6732F11-B00C-4E03-B578-90F3058FDA10}" type="pres">
      <dgm:prSet presAssocID="{B8A572B3-5639-4801-B5E8-6AE4A44FA40A}" presName="sibTrans" presStyleLbl="sibTrans2D1" presStyleIdx="0" presStyleCnt="0"/>
      <dgm:spPr/>
    </dgm:pt>
    <dgm:pt modelId="{66464611-346E-4537-9FC4-D24613712E6D}" type="pres">
      <dgm:prSet presAssocID="{91DD2CA5-662B-41AB-B6F9-83AC70363A34}" presName="compNode" presStyleCnt="0"/>
      <dgm:spPr/>
    </dgm:pt>
    <dgm:pt modelId="{9F24C266-F367-4CFD-A663-9AA30B512590}" type="pres">
      <dgm:prSet presAssocID="{91DD2CA5-662B-41AB-B6F9-83AC70363A34}" presName="iconBgRect" presStyleLbl="bgShp" presStyleIdx="3" presStyleCnt="8"/>
      <dgm:spPr/>
    </dgm:pt>
    <dgm:pt modelId="{B3C016D0-57F8-401D-A7DC-BFE73A46AEBD}" type="pres">
      <dgm:prSet presAssocID="{91DD2CA5-662B-41AB-B6F9-83AC70363A34}"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inimizar"/>
        </a:ext>
      </dgm:extLst>
    </dgm:pt>
    <dgm:pt modelId="{FBBC84CF-A602-4201-AB1A-1B7F32AD6EF6}" type="pres">
      <dgm:prSet presAssocID="{91DD2CA5-662B-41AB-B6F9-83AC70363A34}" presName="spaceRect" presStyleCnt="0"/>
      <dgm:spPr/>
    </dgm:pt>
    <dgm:pt modelId="{A2C69947-78BD-41D2-965D-D966C2DCEC93}" type="pres">
      <dgm:prSet presAssocID="{91DD2CA5-662B-41AB-B6F9-83AC70363A34}" presName="textRect" presStyleLbl="revTx" presStyleIdx="3" presStyleCnt="8">
        <dgm:presLayoutVars>
          <dgm:chMax val="1"/>
          <dgm:chPref val="1"/>
        </dgm:presLayoutVars>
      </dgm:prSet>
      <dgm:spPr/>
    </dgm:pt>
    <dgm:pt modelId="{C6016642-7D1C-4E1E-A79A-EF7FF326EB14}" type="pres">
      <dgm:prSet presAssocID="{A6EE9199-B259-47C5-B420-12E2356EFCAA}" presName="sibTrans" presStyleLbl="sibTrans2D1" presStyleIdx="0" presStyleCnt="0"/>
      <dgm:spPr/>
    </dgm:pt>
    <dgm:pt modelId="{B077139A-1B2D-44F7-A1FB-53DB1BCCC0FE}" type="pres">
      <dgm:prSet presAssocID="{49941DC6-AEDF-4786-ADDF-C4D8B19E0DBB}" presName="compNode" presStyleCnt="0"/>
      <dgm:spPr/>
    </dgm:pt>
    <dgm:pt modelId="{9AD4A7A6-1DFB-484C-A166-A3E166F3A386}" type="pres">
      <dgm:prSet presAssocID="{49941DC6-AEDF-4786-ADDF-C4D8B19E0DBB}" presName="iconBgRect" presStyleLbl="bgShp" presStyleIdx="4" presStyleCnt="8"/>
      <dgm:spPr/>
    </dgm:pt>
    <dgm:pt modelId="{628755A0-5AC5-4F05-912E-48684CA66877}" type="pres">
      <dgm:prSet presAssocID="{49941DC6-AEDF-4786-ADDF-C4D8B19E0DB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yncing Cloud"/>
        </a:ext>
      </dgm:extLst>
    </dgm:pt>
    <dgm:pt modelId="{E73B07C7-721C-47E4-ACC9-FEA0F0E27642}" type="pres">
      <dgm:prSet presAssocID="{49941DC6-AEDF-4786-ADDF-C4D8B19E0DBB}" presName="spaceRect" presStyleCnt="0"/>
      <dgm:spPr/>
    </dgm:pt>
    <dgm:pt modelId="{89CE26E7-8BE1-49AD-A491-E78BA7AEAF3F}" type="pres">
      <dgm:prSet presAssocID="{49941DC6-AEDF-4786-ADDF-C4D8B19E0DBB}" presName="textRect" presStyleLbl="revTx" presStyleIdx="4" presStyleCnt="8">
        <dgm:presLayoutVars>
          <dgm:chMax val="1"/>
          <dgm:chPref val="1"/>
        </dgm:presLayoutVars>
      </dgm:prSet>
      <dgm:spPr/>
    </dgm:pt>
    <dgm:pt modelId="{5154B070-783A-4243-A3C1-9DC65F2633EE}" type="pres">
      <dgm:prSet presAssocID="{65E47346-EFF5-4DD2-80A9-80CF29D84C75}" presName="sibTrans" presStyleLbl="sibTrans2D1" presStyleIdx="0" presStyleCnt="0"/>
      <dgm:spPr/>
    </dgm:pt>
    <dgm:pt modelId="{57E1D499-5B4D-40E1-92A2-A8A72DFAA682}" type="pres">
      <dgm:prSet presAssocID="{7D8101C2-67D2-4471-848E-F37F5C62788F}" presName="compNode" presStyleCnt="0"/>
      <dgm:spPr/>
    </dgm:pt>
    <dgm:pt modelId="{B7F44BB0-D8CB-4017-8798-9763EFE79938}" type="pres">
      <dgm:prSet presAssocID="{7D8101C2-67D2-4471-848E-F37F5C62788F}" presName="iconBgRect" presStyleLbl="bgShp" presStyleIdx="5" presStyleCnt="8"/>
      <dgm:spPr/>
    </dgm:pt>
    <dgm:pt modelId="{2BDA0E3E-1150-4EB0-9C83-51E2C7504945}" type="pres">
      <dgm:prSet presAssocID="{7D8101C2-67D2-4471-848E-F37F5C62788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esconectado"/>
        </a:ext>
      </dgm:extLst>
    </dgm:pt>
    <dgm:pt modelId="{60343002-60F2-4912-8019-D50C242B7763}" type="pres">
      <dgm:prSet presAssocID="{7D8101C2-67D2-4471-848E-F37F5C62788F}" presName="spaceRect" presStyleCnt="0"/>
      <dgm:spPr/>
    </dgm:pt>
    <dgm:pt modelId="{2B66F06C-E8D2-40A8-83F7-303D94E662B5}" type="pres">
      <dgm:prSet presAssocID="{7D8101C2-67D2-4471-848E-F37F5C62788F}" presName="textRect" presStyleLbl="revTx" presStyleIdx="5" presStyleCnt="8">
        <dgm:presLayoutVars>
          <dgm:chMax val="1"/>
          <dgm:chPref val="1"/>
        </dgm:presLayoutVars>
      </dgm:prSet>
      <dgm:spPr/>
    </dgm:pt>
    <dgm:pt modelId="{85CCCDFB-B0DA-4950-8537-F1BD79CBCCEB}" type="pres">
      <dgm:prSet presAssocID="{0715CA34-6773-439E-9C53-7900D5AF9AD6}" presName="sibTrans" presStyleLbl="sibTrans2D1" presStyleIdx="0" presStyleCnt="0"/>
      <dgm:spPr/>
    </dgm:pt>
    <dgm:pt modelId="{F28EDDF2-DCBC-4BCF-B076-CEB789BE9489}" type="pres">
      <dgm:prSet presAssocID="{FB6A2987-795B-491C-8A43-A02085694740}" presName="compNode" presStyleCnt="0"/>
      <dgm:spPr/>
    </dgm:pt>
    <dgm:pt modelId="{21DB167E-E36A-45DD-B1B1-FCDCC5C98F53}" type="pres">
      <dgm:prSet presAssocID="{FB6A2987-795B-491C-8A43-A02085694740}" presName="iconBgRect" presStyleLbl="bgShp" presStyleIdx="6" presStyleCnt="8"/>
      <dgm:spPr/>
    </dgm:pt>
    <dgm:pt modelId="{9812A448-24D2-40B1-9111-674AD651DC91}" type="pres">
      <dgm:prSet presAssocID="{FB6A2987-795B-491C-8A43-A02085694740}"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Robô"/>
        </a:ext>
      </dgm:extLst>
    </dgm:pt>
    <dgm:pt modelId="{50F340F3-168C-42E3-BD7C-570F738F765A}" type="pres">
      <dgm:prSet presAssocID="{FB6A2987-795B-491C-8A43-A02085694740}" presName="spaceRect" presStyleCnt="0"/>
      <dgm:spPr/>
    </dgm:pt>
    <dgm:pt modelId="{C777725F-6DCA-4932-B829-D5C04B3E15CD}" type="pres">
      <dgm:prSet presAssocID="{FB6A2987-795B-491C-8A43-A02085694740}" presName="textRect" presStyleLbl="revTx" presStyleIdx="6" presStyleCnt="8">
        <dgm:presLayoutVars>
          <dgm:chMax val="1"/>
          <dgm:chPref val="1"/>
        </dgm:presLayoutVars>
      </dgm:prSet>
      <dgm:spPr/>
    </dgm:pt>
    <dgm:pt modelId="{FC182999-A044-4606-9EEA-94A890AEDF7E}" type="pres">
      <dgm:prSet presAssocID="{4BA5BB15-1038-427F-99F6-8CD0190520C6}" presName="sibTrans" presStyleLbl="sibTrans2D1" presStyleIdx="0" presStyleCnt="0"/>
      <dgm:spPr/>
    </dgm:pt>
    <dgm:pt modelId="{AD918174-DBF5-4242-A803-9A30130765EF}" type="pres">
      <dgm:prSet presAssocID="{24E2B81D-35EF-4D03-8A95-E98D5A551B91}" presName="compNode" presStyleCnt="0"/>
      <dgm:spPr/>
    </dgm:pt>
    <dgm:pt modelId="{18393FA4-F0A2-4AD7-AA7B-8E19EEBDF74A}" type="pres">
      <dgm:prSet presAssocID="{24E2B81D-35EF-4D03-8A95-E98D5A551B91}" presName="iconBgRect" presStyleLbl="bgShp" presStyleIdx="7" presStyleCnt="8"/>
      <dgm:spPr/>
    </dgm:pt>
    <dgm:pt modelId="{E7011E06-FBB5-4CE6-92FA-63FBDB4BFE87}" type="pres">
      <dgm:prSet presAssocID="{24E2B81D-35EF-4D03-8A95-E98D5A551B91}"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Waterfall scene"/>
        </a:ext>
      </dgm:extLst>
    </dgm:pt>
    <dgm:pt modelId="{74292B5C-9B6B-4094-801C-93F21B4F2621}" type="pres">
      <dgm:prSet presAssocID="{24E2B81D-35EF-4D03-8A95-E98D5A551B91}" presName="spaceRect" presStyleCnt="0"/>
      <dgm:spPr/>
    </dgm:pt>
    <dgm:pt modelId="{BA575071-2286-4F32-9DAE-7512E76FB27B}" type="pres">
      <dgm:prSet presAssocID="{24E2B81D-35EF-4D03-8A95-E98D5A551B91}" presName="textRect" presStyleLbl="revTx" presStyleIdx="7" presStyleCnt="8">
        <dgm:presLayoutVars>
          <dgm:chMax val="1"/>
          <dgm:chPref val="1"/>
        </dgm:presLayoutVars>
      </dgm:prSet>
      <dgm:spPr/>
    </dgm:pt>
  </dgm:ptLst>
  <dgm:cxnLst>
    <dgm:cxn modelId="{20360602-6838-4061-8DA6-427178255E9B}" type="presOf" srcId="{0715CA34-6773-439E-9C53-7900D5AF9AD6}" destId="{85CCCDFB-B0DA-4950-8537-F1BD79CBCCEB}" srcOrd="0" destOrd="0" presId="urn:microsoft.com/office/officeart/2018/2/layout/IconCircleList"/>
    <dgm:cxn modelId="{EFF0CF02-134D-454F-B03E-EB538136C4EF}" type="presOf" srcId="{91DD2CA5-662B-41AB-B6F9-83AC70363A34}" destId="{A2C69947-78BD-41D2-965D-D966C2DCEC93}" srcOrd="0" destOrd="0" presId="urn:microsoft.com/office/officeart/2018/2/layout/IconCircleList"/>
    <dgm:cxn modelId="{F70B9C0E-0EA7-475D-8676-F31671256915}" srcId="{F1D4BACA-5C37-46F2-A6FD-F40388892A8E}" destId="{91DD2CA5-662B-41AB-B6F9-83AC70363A34}" srcOrd="3" destOrd="0" parTransId="{8C0ED75F-E448-4678-8D17-D610489459D9}" sibTransId="{A6EE9199-B259-47C5-B420-12E2356EFCAA}"/>
    <dgm:cxn modelId="{3DC84516-E34A-487A-A836-A93AF5EDAA1A}" type="presOf" srcId="{49941DC6-AEDF-4786-ADDF-C4D8B19E0DBB}" destId="{89CE26E7-8BE1-49AD-A491-E78BA7AEAF3F}" srcOrd="0" destOrd="0" presId="urn:microsoft.com/office/officeart/2018/2/layout/IconCircleList"/>
    <dgm:cxn modelId="{ED966C16-7471-497A-9399-143822E43134}" type="presOf" srcId="{FB6A2987-795B-491C-8A43-A02085694740}" destId="{C777725F-6DCA-4932-B829-D5C04B3E15CD}" srcOrd="0" destOrd="0" presId="urn:microsoft.com/office/officeart/2018/2/layout/IconCircleList"/>
    <dgm:cxn modelId="{8DE79E1B-EC97-4406-A8AD-511B6046A11D}" type="presOf" srcId="{6C81765E-A877-42BD-8E3A-7A5F00B63051}" destId="{B1104CC2-11B6-46D7-8CF4-CB4978D1E1FF}" srcOrd="0" destOrd="0" presId="urn:microsoft.com/office/officeart/2018/2/layout/IconCircleList"/>
    <dgm:cxn modelId="{30DE481E-3704-4DA9-969E-EB2F6EF59E8D}" type="presOf" srcId="{65E47346-EFF5-4DD2-80A9-80CF29D84C75}" destId="{5154B070-783A-4243-A3C1-9DC65F2633EE}" srcOrd="0" destOrd="0" presId="urn:microsoft.com/office/officeart/2018/2/layout/IconCircleList"/>
    <dgm:cxn modelId="{18EC0422-0E41-4841-859A-ADF647E2AB49}" type="presOf" srcId="{A6EE9199-B259-47C5-B420-12E2356EFCAA}" destId="{C6016642-7D1C-4E1E-A79A-EF7FF326EB14}" srcOrd="0" destOrd="0" presId="urn:microsoft.com/office/officeart/2018/2/layout/IconCircleList"/>
    <dgm:cxn modelId="{46C49328-BBE0-4917-BD35-1593417280A0}" type="presOf" srcId="{7D8101C2-67D2-4471-848E-F37F5C62788F}" destId="{2B66F06C-E8D2-40A8-83F7-303D94E662B5}" srcOrd="0" destOrd="0" presId="urn:microsoft.com/office/officeart/2018/2/layout/IconCircleList"/>
    <dgm:cxn modelId="{A8523A5F-7A09-4BE7-BCC6-AAD848A20077}" srcId="{F1D4BACA-5C37-46F2-A6FD-F40388892A8E}" destId="{CB56D13C-736E-4416-84AA-351152FE4A57}" srcOrd="0" destOrd="0" parTransId="{6DD814A4-C1E4-40D5-8BB2-EA514CEECB13}" sibTransId="{0469F034-5251-416A-881C-75E6DF795AEF}"/>
    <dgm:cxn modelId="{F1928C68-0DB6-4FC6-A391-E7A89F5B9F47}" srcId="{F1D4BACA-5C37-46F2-A6FD-F40388892A8E}" destId="{49941DC6-AEDF-4786-ADDF-C4D8B19E0DBB}" srcOrd="4" destOrd="0" parTransId="{EDF2867A-265F-4328-85EF-EB694C513921}" sibTransId="{65E47346-EFF5-4DD2-80A9-80CF29D84C75}"/>
    <dgm:cxn modelId="{0560205A-CC74-4EA7-B1E4-6E61A09FD03A}" type="presOf" srcId="{B8A572B3-5639-4801-B5E8-6AE4A44FA40A}" destId="{A6732F11-B00C-4E03-B578-90F3058FDA10}" srcOrd="0" destOrd="0" presId="urn:microsoft.com/office/officeart/2018/2/layout/IconCircleList"/>
    <dgm:cxn modelId="{91BC4394-5561-4C34-9303-31AC76D419CA}" srcId="{F1D4BACA-5C37-46F2-A6FD-F40388892A8E}" destId="{FB6A2987-795B-491C-8A43-A02085694740}" srcOrd="6" destOrd="0" parTransId="{E4543440-0ADE-464E-9A90-9A420AD75C21}" sibTransId="{4BA5BB15-1038-427F-99F6-8CD0190520C6}"/>
    <dgm:cxn modelId="{7ECA4D98-8C88-4677-A404-9D2E7AC4969C}" type="presOf" srcId="{7F1706D7-24EE-4234-A193-53875DF67DDB}" destId="{A0BBBB68-05B7-4F2E-9F50-B6DE435D6E83}" srcOrd="0" destOrd="0" presId="urn:microsoft.com/office/officeart/2018/2/layout/IconCircleList"/>
    <dgm:cxn modelId="{085D7E9D-60EE-4C65-BB12-E32075F29872}" type="presOf" srcId="{0469F034-5251-416A-881C-75E6DF795AEF}" destId="{CD0D18A5-F445-481F-B6B1-23BCDA9D637E}" srcOrd="0" destOrd="0" presId="urn:microsoft.com/office/officeart/2018/2/layout/IconCircleList"/>
    <dgm:cxn modelId="{923BB9A8-9D26-4908-AAEC-8849543D9BC9}" type="presOf" srcId="{F1D4BACA-5C37-46F2-A6FD-F40388892A8E}" destId="{7411EC03-D4BE-4B55-BB6A-B39B5A904434}" srcOrd="0" destOrd="0" presId="urn:microsoft.com/office/officeart/2018/2/layout/IconCircleList"/>
    <dgm:cxn modelId="{107609CC-F1FE-40B7-9CF7-3522A278F974}" type="presOf" srcId="{CB56D13C-736E-4416-84AA-351152FE4A57}" destId="{993711DA-3E1E-4284-B391-13D8B90CBCED}" srcOrd="0" destOrd="0" presId="urn:microsoft.com/office/officeart/2018/2/layout/IconCircleList"/>
    <dgm:cxn modelId="{FAC51DCF-7E61-4DBC-8E26-951A4F20F121}" type="presOf" srcId="{24E2B81D-35EF-4D03-8A95-E98D5A551B91}" destId="{BA575071-2286-4F32-9DAE-7512E76FB27B}" srcOrd="0" destOrd="0" presId="urn:microsoft.com/office/officeart/2018/2/layout/IconCircleList"/>
    <dgm:cxn modelId="{1858FFDF-010C-4039-9560-B9705A7CE214}" type="presOf" srcId="{4BA5BB15-1038-427F-99F6-8CD0190520C6}" destId="{FC182999-A044-4606-9EEA-94A890AEDF7E}" srcOrd="0" destOrd="0" presId="urn:microsoft.com/office/officeart/2018/2/layout/IconCircleList"/>
    <dgm:cxn modelId="{5E9205E2-BB92-4E98-B5EB-B0C4BB87210F}" srcId="{F1D4BACA-5C37-46F2-A6FD-F40388892A8E}" destId="{7C1041C3-6933-429D-BB6C-0BD5BBBC51DB}" srcOrd="1" destOrd="0" parTransId="{CF4B8D25-F82A-4519-9865-33D75FB70DE3}" sibTransId="{7F1706D7-24EE-4234-A193-53875DF67DDB}"/>
    <dgm:cxn modelId="{AEBC2BEE-2984-4502-ABE9-D89F63B2A43E}" srcId="{F1D4BACA-5C37-46F2-A6FD-F40388892A8E}" destId="{6C81765E-A877-42BD-8E3A-7A5F00B63051}" srcOrd="2" destOrd="0" parTransId="{E031B296-1483-4A27-BDD0-6005B4FC1517}" sibTransId="{B8A572B3-5639-4801-B5E8-6AE4A44FA40A}"/>
    <dgm:cxn modelId="{830B6AF0-AE2A-4C68-9F4B-801BFB217A75}" srcId="{F1D4BACA-5C37-46F2-A6FD-F40388892A8E}" destId="{24E2B81D-35EF-4D03-8A95-E98D5A551B91}" srcOrd="7" destOrd="0" parTransId="{E0CF5951-866B-4AEC-8F29-7479453C768B}" sibTransId="{E9EE5660-2DE6-49BE-ADAB-D0BAD1DB62FA}"/>
    <dgm:cxn modelId="{C235AFFB-24F6-4C16-98F8-79AE7315ED53}" srcId="{F1D4BACA-5C37-46F2-A6FD-F40388892A8E}" destId="{7D8101C2-67D2-4471-848E-F37F5C62788F}" srcOrd="5" destOrd="0" parTransId="{CFDCF8DE-A83F-421D-91BC-1E9FD53243CB}" sibTransId="{0715CA34-6773-439E-9C53-7900D5AF9AD6}"/>
    <dgm:cxn modelId="{E779F0FD-C830-42C7-8CC9-A102A0A686B9}" type="presOf" srcId="{7C1041C3-6933-429D-BB6C-0BD5BBBC51DB}" destId="{3174CF2B-CBF0-4D30-8629-6DA76DEEAB8A}" srcOrd="0" destOrd="0" presId="urn:microsoft.com/office/officeart/2018/2/layout/IconCircleList"/>
    <dgm:cxn modelId="{66E18AF5-477F-4133-A26A-0CAA3EA6D387}" type="presParOf" srcId="{7411EC03-D4BE-4B55-BB6A-B39B5A904434}" destId="{AB22AFC5-C9E9-49BD-941E-6468C5BAB4AE}" srcOrd="0" destOrd="0" presId="urn:microsoft.com/office/officeart/2018/2/layout/IconCircleList"/>
    <dgm:cxn modelId="{BEF7D896-7367-43E1-9A0A-3740926B74ED}" type="presParOf" srcId="{AB22AFC5-C9E9-49BD-941E-6468C5BAB4AE}" destId="{99887EF1-313C-4F50-851E-753F3D1AC396}" srcOrd="0" destOrd="0" presId="urn:microsoft.com/office/officeart/2018/2/layout/IconCircleList"/>
    <dgm:cxn modelId="{073CA967-FE6B-405F-B907-FADF27E58AD8}" type="presParOf" srcId="{99887EF1-313C-4F50-851E-753F3D1AC396}" destId="{E912ADE1-4F63-44B1-A50B-292C4179CCA0}" srcOrd="0" destOrd="0" presId="urn:microsoft.com/office/officeart/2018/2/layout/IconCircleList"/>
    <dgm:cxn modelId="{24949FFE-AAE1-4463-BC44-EA7BEC60D6A3}" type="presParOf" srcId="{99887EF1-313C-4F50-851E-753F3D1AC396}" destId="{87139C24-1651-4DCE-BFA4-28F64AC02CE8}" srcOrd="1" destOrd="0" presId="urn:microsoft.com/office/officeart/2018/2/layout/IconCircleList"/>
    <dgm:cxn modelId="{82567529-4E9C-428F-A11D-26A5BC8B5485}" type="presParOf" srcId="{99887EF1-313C-4F50-851E-753F3D1AC396}" destId="{BFEE3455-3111-480A-B39D-16A2690E45D5}" srcOrd="2" destOrd="0" presId="urn:microsoft.com/office/officeart/2018/2/layout/IconCircleList"/>
    <dgm:cxn modelId="{7567325B-A6E9-4F56-A568-DEEF4A911E2F}" type="presParOf" srcId="{99887EF1-313C-4F50-851E-753F3D1AC396}" destId="{993711DA-3E1E-4284-B391-13D8B90CBCED}" srcOrd="3" destOrd="0" presId="urn:microsoft.com/office/officeart/2018/2/layout/IconCircleList"/>
    <dgm:cxn modelId="{1BCE045C-008E-404F-BF9A-583F736C0E35}" type="presParOf" srcId="{AB22AFC5-C9E9-49BD-941E-6468C5BAB4AE}" destId="{CD0D18A5-F445-481F-B6B1-23BCDA9D637E}" srcOrd="1" destOrd="0" presId="urn:microsoft.com/office/officeart/2018/2/layout/IconCircleList"/>
    <dgm:cxn modelId="{FF4949CE-A245-44BA-8052-5ED81A0E9E03}" type="presParOf" srcId="{AB22AFC5-C9E9-49BD-941E-6468C5BAB4AE}" destId="{7F569F68-81A4-43A6-85A9-B4F001F475F0}" srcOrd="2" destOrd="0" presId="urn:microsoft.com/office/officeart/2018/2/layout/IconCircleList"/>
    <dgm:cxn modelId="{076F999C-A715-49EB-A4B2-9B9A19D79B4A}" type="presParOf" srcId="{7F569F68-81A4-43A6-85A9-B4F001F475F0}" destId="{A9023E86-3496-4D1C-8800-EFC070A6925F}" srcOrd="0" destOrd="0" presId="urn:microsoft.com/office/officeart/2018/2/layout/IconCircleList"/>
    <dgm:cxn modelId="{7F292671-0481-4E5B-B8B2-C67086D47E28}" type="presParOf" srcId="{7F569F68-81A4-43A6-85A9-B4F001F475F0}" destId="{142CE8F5-E5AD-43ED-9484-28B787231019}" srcOrd="1" destOrd="0" presId="urn:microsoft.com/office/officeart/2018/2/layout/IconCircleList"/>
    <dgm:cxn modelId="{1767D470-6B9C-4632-90BB-7C26A117B678}" type="presParOf" srcId="{7F569F68-81A4-43A6-85A9-B4F001F475F0}" destId="{6D777E94-A8DA-4F87-B1A6-0C2177740E53}" srcOrd="2" destOrd="0" presId="urn:microsoft.com/office/officeart/2018/2/layout/IconCircleList"/>
    <dgm:cxn modelId="{B28A379A-BC82-4BB0-9E74-00CF3DFA992C}" type="presParOf" srcId="{7F569F68-81A4-43A6-85A9-B4F001F475F0}" destId="{3174CF2B-CBF0-4D30-8629-6DA76DEEAB8A}" srcOrd="3" destOrd="0" presId="urn:microsoft.com/office/officeart/2018/2/layout/IconCircleList"/>
    <dgm:cxn modelId="{50A112A3-07FE-4B82-A2EE-E1F2D8D29AD5}" type="presParOf" srcId="{AB22AFC5-C9E9-49BD-941E-6468C5BAB4AE}" destId="{A0BBBB68-05B7-4F2E-9F50-B6DE435D6E83}" srcOrd="3" destOrd="0" presId="urn:microsoft.com/office/officeart/2018/2/layout/IconCircleList"/>
    <dgm:cxn modelId="{EA43AE2E-671B-421A-A8EA-A2E754E57B42}" type="presParOf" srcId="{AB22AFC5-C9E9-49BD-941E-6468C5BAB4AE}" destId="{1F7E35F8-6343-430E-B1CD-D13E5E82B6CE}" srcOrd="4" destOrd="0" presId="urn:microsoft.com/office/officeart/2018/2/layout/IconCircleList"/>
    <dgm:cxn modelId="{BC67C025-AA26-4FE9-AA81-B6470B2923A1}" type="presParOf" srcId="{1F7E35F8-6343-430E-B1CD-D13E5E82B6CE}" destId="{CF272B18-2853-4592-869E-957D5D866314}" srcOrd="0" destOrd="0" presId="urn:microsoft.com/office/officeart/2018/2/layout/IconCircleList"/>
    <dgm:cxn modelId="{E84409E3-EA98-43ED-853A-D053A5DA8E87}" type="presParOf" srcId="{1F7E35F8-6343-430E-B1CD-D13E5E82B6CE}" destId="{4068BE06-AFD3-45B4-BA04-6EB9105D5EFB}" srcOrd="1" destOrd="0" presId="urn:microsoft.com/office/officeart/2018/2/layout/IconCircleList"/>
    <dgm:cxn modelId="{50F42F5B-A07F-4E42-8219-F2CC81351CD7}" type="presParOf" srcId="{1F7E35F8-6343-430E-B1CD-D13E5E82B6CE}" destId="{65BF4D5F-914F-4E79-9089-4FCA759434E1}" srcOrd="2" destOrd="0" presId="urn:microsoft.com/office/officeart/2018/2/layout/IconCircleList"/>
    <dgm:cxn modelId="{6B10B009-BD67-489D-A7D6-31FAC78E7DB4}" type="presParOf" srcId="{1F7E35F8-6343-430E-B1CD-D13E5E82B6CE}" destId="{B1104CC2-11B6-46D7-8CF4-CB4978D1E1FF}" srcOrd="3" destOrd="0" presId="urn:microsoft.com/office/officeart/2018/2/layout/IconCircleList"/>
    <dgm:cxn modelId="{9A5D2FD2-7DC4-4D9B-B7B2-7F22CE0FC4E1}" type="presParOf" srcId="{AB22AFC5-C9E9-49BD-941E-6468C5BAB4AE}" destId="{A6732F11-B00C-4E03-B578-90F3058FDA10}" srcOrd="5" destOrd="0" presId="urn:microsoft.com/office/officeart/2018/2/layout/IconCircleList"/>
    <dgm:cxn modelId="{185C6F38-9479-4AEF-8EF6-6248634808F3}" type="presParOf" srcId="{AB22AFC5-C9E9-49BD-941E-6468C5BAB4AE}" destId="{66464611-346E-4537-9FC4-D24613712E6D}" srcOrd="6" destOrd="0" presId="urn:microsoft.com/office/officeart/2018/2/layout/IconCircleList"/>
    <dgm:cxn modelId="{9356899D-4687-440A-93A7-F2A7B242D44B}" type="presParOf" srcId="{66464611-346E-4537-9FC4-D24613712E6D}" destId="{9F24C266-F367-4CFD-A663-9AA30B512590}" srcOrd="0" destOrd="0" presId="urn:microsoft.com/office/officeart/2018/2/layout/IconCircleList"/>
    <dgm:cxn modelId="{A9332E42-2AB3-4698-AD8D-48475007E184}" type="presParOf" srcId="{66464611-346E-4537-9FC4-D24613712E6D}" destId="{B3C016D0-57F8-401D-A7DC-BFE73A46AEBD}" srcOrd="1" destOrd="0" presId="urn:microsoft.com/office/officeart/2018/2/layout/IconCircleList"/>
    <dgm:cxn modelId="{0F2611D8-EAC0-4867-B13A-02A2D007B475}" type="presParOf" srcId="{66464611-346E-4537-9FC4-D24613712E6D}" destId="{FBBC84CF-A602-4201-AB1A-1B7F32AD6EF6}" srcOrd="2" destOrd="0" presId="urn:microsoft.com/office/officeart/2018/2/layout/IconCircleList"/>
    <dgm:cxn modelId="{33B51248-615E-4A92-9C74-B463698AC651}" type="presParOf" srcId="{66464611-346E-4537-9FC4-D24613712E6D}" destId="{A2C69947-78BD-41D2-965D-D966C2DCEC93}" srcOrd="3" destOrd="0" presId="urn:microsoft.com/office/officeart/2018/2/layout/IconCircleList"/>
    <dgm:cxn modelId="{C53D93ED-B1B7-4782-B130-5D54B9BE4110}" type="presParOf" srcId="{AB22AFC5-C9E9-49BD-941E-6468C5BAB4AE}" destId="{C6016642-7D1C-4E1E-A79A-EF7FF326EB14}" srcOrd="7" destOrd="0" presId="urn:microsoft.com/office/officeart/2018/2/layout/IconCircleList"/>
    <dgm:cxn modelId="{CE32798A-AB8F-4F5C-9E89-4D2EC2F9AF3E}" type="presParOf" srcId="{AB22AFC5-C9E9-49BD-941E-6468C5BAB4AE}" destId="{B077139A-1B2D-44F7-A1FB-53DB1BCCC0FE}" srcOrd="8" destOrd="0" presId="urn:microsoft.com/office/officeart/2018/2/layout/IconCircleList"/>
    <dgm:cxn modelId="{83DA8DDB-414B-4C2D-A1B3-9D4BF5F9F9B1}" type="presParOf" srcId="{B077139A-1B2D-44F7-A1FB-53DB1BCCC0FE}" destId="{9AD4A7A6-1DFB-484C-A166-A3E166F3A386}" srcOrd="0" destOrd="0" presId="urn:microsoft.com/office/officeart/2018/2/layout/IconCircleList"/>
    <dgm:cxn modelId="{0E64244A-EA21-4C28-84E6-BF64E087F01E}" type="presParOf" srcId="{B077139A-1B2D-44F7-A1FB-53DB1BCCC0FE}" destId="{628755A0-5AC5-4F05-912E-48684CA66877}" srcOrd="1" destOrd="0" presId="urn:microsoft.com/office/officeart/2018/2/layout/IconCircleList"/>
    <dgm:cxn modelId="{78E0734F-E6E6-4E3E-AE3E-D5F69D842A53}" type="presParOf" srcId="{B077139A-1B2D-44F7-A1FB-53DB1BCCC0FE}" destId="{E73B07C7-721C-47E4-ACC9-FEA0F0E27642}" srcOrd="2" destOrd="0" presId="urn:microsoft.com/office/officeart/2018/2/layout/IconCircleList"/>
    <dgm:cxn modelId="{B3933AD8-C8DB-4D97-B2E4-468111A34ADC}" type="presParOf" srcId="{B077139A-1B2D-44F7-A1FB-53DB1BCCC0FE}" destId="{89CE26E7-8BE1-49AD-A491-E78BA7AEAF3F}" srcOrd="3" destOrd="0" presId="urn:microsoft.com/office/officeart/2018/2/layout/IconCircleList"/>
    <dgm:cxn modelId="{CB471286-C15F-4251-AB4B-16EF548B4D10}" type="presParOf" srcId="{AB22AFC5-C9E9-49BD-941E-6468C5BAB4AE}" destId="{5154B070-783A-4243-A3C1-9DC65F2633EE}" srcOrd="9" destOrd="0" presId="urn:microsoft.com/office/officeart/2018/2/layout/IconCircleList"/>
    <dgm:cxn modelId="{9918EF5D-0DBA-499D-9076-4C857173304D}" type="presParOf" srcId="{AB22AFC5-C9E9-49BD-941E-6468C5BAB4AE}" destId="{57E1D499-5B4D-40E1-92A2-A8A72DFAA682}" srcOrd="10" destOrd="0" presId="urn:microsoft.com/office/officeart/2018/2/layout/IconCircleList"/>
    <dgm:cxn modelId="{C4889FFE-5677-42AA-801A-EBDD94C98464}" type="presParOf" srcId="{57E1D499-5B4D-40E1-92A2-A8A72DFAA682}" destId="{B7F44BB0-D8CB-4017-8798-9763EFE79938}" srcOrd="0" destOrd="0" presId="urn:microsoft.com/office/officeart/2018/2/layout/IconCircleList"/>
    <dgm:cxn modelId="{54C96EF2-B53C-42B1-AE59-BB922353BAD1}" type="presParOf" srcId="{57E1D499-5B4D-40E1-92A2-A8A72DFAA682}" destId="{2BDA0E3E-1150-4EB0-9C83-51E2C7504945}" srcOrd="1" destOrd="0" presId="urn:microsoft.com/office/officeart/2018/2/layout/IconCircleList"/>
    <dgm:cxn modelId="{25753BE1-9541-4D64-AA62-301AB064C5DB}" type="presParOf" srcId="{57E1D499-5B4D-40E1-92A2-A8A72DFAA682}" destId="{60343002-60F2-4912-8019-D50C242B7763}" srcOrd="2" destOrd="0" presId="urn:microsoft.com/office/officeart/2018/2/layout/IconCircleList"/>
    <dgm:cxn modelId="{153A89C4-72EC-4545-ADB8-092D9CEA42F0}" type="presParOf" srcId="{57E1D499-5B4D-40E1-92A2-A8A72DFAA682}" destId="{2B66F06C-E8D2-40A8-83F7-303D94E662B5}" srcOrd="3" destOrd="0" presId="urn:microsoft.com/office/officeart/2018/2/layout/IconCircleList"/>
    <dgm:cxn modelId="{D2200437-FE47-4BAD-A10A-4B21EAD184BC}" type="presParOf" srcId="{AB22AFC5-C9E9-49BD-941E-6468C5BAB4AE}" destId="{85CCCDFB-B0DA-4950-8537-F1BD79CBCCEB}" srcOrd="11" destOrd="0" presId="urn:microsoft.com/office/officeart/2018/2/layout/IconCircleList"/>
    <dgm:cxn modelId="{FDCE2E06-7938-4EAB-98B7-8B8AA50ABC3B}" type="presParOf" srcId="{AB22AFC5-C9E9-49BD-941E-6468C5BAB4AE}" destId="{F28EDDF2-DCBC-4BCF-B076-CEB789BE9489}" srcOrd="12" destOrd="0" presId="urn:microsoft.com/office/officeart/2018/2/layout/IconCircleList"/>
    <dgm:cxn modelId="{96716CEB-9B55-4D44-B8D0-DC3923CB1988}" type="presParOf" srcId="{F28EDDF2-DCBC-4BCF-B076-CEB789BE9489}" destId="{21DB167E-E36A-45DD-B1B1-FCDCC5C98F53}" srcOrd="0" destOrd="0" presId="urn:microsoft.com/office/officeart/2018/2/layout/IconCircleList"/>
    <dgm:cxn modelId="{74DAA6F3-FD35-4267-9017-5224A46ED8F6}" type="presParOf" srcId="{F28EDDF2-DCBC-4BCF-B076-CEB789BE9489}" destId="{9812A448-24D2-40B1-9111-674AD651DC91}" srcOrd="1" destOrd="0" presId="urn:microsoft.com/office/officeart/2018/2/layout/IconCircleList"/>
    <dgm:cxn modelId="{F026C918-4752-4836-9861-8F26128753A4}" type="presParOf" srcId="{F28EDDF2-DCBC-4BCF-B076-CEB789BE9489}" destId="{50F340F3-168C-42E3-BD7C-570F738F765A}" srcOrd="2" destOrd="0" presId="urn:microsoft.com/office/officeart/2018/2/layout/IconCircleList"/>
    <dgm:cxn modelId="{5C291F43-E135-45F5-BA24-1AB06E85F3A2}" type="presParOf" srcId="{F28EDDF2-DCBC-4BCF-B076-CEB789BE9489}" destId="{C777725F-6DCA-4932-B829-D5C04B3E15CD}" srcOrd="3" destOrd="0" presId="urn:microsoft.com/office/officeart/2018/2/layout/IconCircleList"/>
    <dgm:cxn modelId="{2667B18F-49C3-4877-919A-F629D0FBF5E2}" type="presParOf" srcId="{AB22AFC5-C9E9-49BD-941E-6468C5BAB4AE}" destId="{FC182999-A044-4606-9EEA-94A890AEDF7E}" srcOrd="13" destOrd="0" presId="urn:microsoft.com/office/officeart/2018/2/layout/IconCircleList"/>
    <dgm:cxn modelId="{24AD55D5-C358-4A15-9EC3-E1DD52B97349}" type="presParOf" srcId="{AB22AFC5-C9E9-49BD-941E-6468C5BAB4AE}" destId="{AD918174-DBF5-4242-A803-9A30130765EF}" srcOrd="14" destOrd="0" presId="urn:microsoft.com/office/officeart/2018/2/layout/IconCircleList"/>
    <dgm:cxn modelId="{A69E6C03-9D3D-4E6A-AC28-A513B157B190}" type="presParOf" srcId="{AD918174-DBF5-4242-A803-9A30130765EF}" destId="{18393FA4-F0A2-4AD7-AA7B-8E19EEBDF74A}" srcOrd="0" destOrd="0" presId="urn:microsoft.com/office/officeart/2018/2/layout/IconCircleList"/>
    <dgm:cxn modelId="{4B5184E2-A0A9-474B-887A-1F7B77376889}" type="presParOf" srcId="{AD918174-DBF5-4242-A803-9A30130765EF}" destId="{E7011E06-FBB5-4CE6-92FA-63FBDB4BFE87}" srcOrd="1" destOrd="0" presId="urn:microsoft.com/office/officeart/2018/2/layout/IconCircleList"/>
    <dgm:cxn modelId="{563DCF3D-08D9-4068-82AD-37A6A52128B9}" type="presParOf" srcId="{AD918174-DBF5-4242-A803-9A30130765EF}" destId="{74292B5C-9B6B-4094-801C-93F21B4F2621}" srcOrd="2" destOrd="0" presId="urn:microsoft.com/office/officeart/2018/2/layout/IconCircleList"/>
    <dgm:cxn modelId="{5BF9ECCF-0154-4B9E-9F3D-AB030C5C3FFF}" type="presParOf" srcId="{AD918174-DBF5-4242-A803-9A30130765EF}" destId="{BA575071-2286-4F32-9DAE-7512E76FB27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0CE6D6-ECD7-4C6F-A7A0-9B4D0B20499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90584B0-2D81-4B24-9137-04C9846FF400}">
      <dgm:prSet/>
      <dgm:spPr/>
      <dgm:t>
        <a:bodyPr/>
        <a:lstStyle/>
        <a:p>
          <a:r>
            <a:rPr lang="pt-BR" b="1"/>
            <a:t>Quando Usar Threads Virtuais:</a:t>
          </a:r>
          <a:endParaRPr lang="en-US"/>
        </a:p>
      </dgm:t>
    </dgm:pt>
    <dgm:pt modelId="{0743B69B-3E08-4E93-B4B8-147280711F99}" type="parTrans" cxnId="{81286D6E-9589-455A-8816-70063F568197}">
      <dgm:prSet/>
      <dgm:spPr/>
      <dgm:t>
        <a:bodyPr/>
        <a:lstStyle/>
        <a:p>
          <a:endParaRPr lang="en-US"/>
        </a:p>
      </dgm:t>
    </dgm:pt>
    <dgm:pt modelId="{0E2E631B-F1CA-489F-B4A6-CDC7B935481B}" type="sibTrans" cxnId="{81286D6E-9589-455A-8816-70063F568197}">
      <dgm:prSet/>
      <dgm:spPr/>
      <dgm:t>
        <a:bodyPr/>
        <a:lstStyle/>
        <a:p>
          <a:endParaRPr lang="en-US"/>
        </a:p>
      </dgm:t>
    </dgm:pt>
    <dgm:pt modelId="{4E82A233-38FE-4FA6-8E46-D271FA5DB535}">
      <dgm:prSet/>
      <dgm:spPr/>
      <dgm:t>
        <a:bodyPr/>
        <a:lstStyle/>
        <a:p>
          <a:r>
            <a:rPr lang="pt-BR" b="1"/>
            <a:t>Tarefas I/O-Bound (Ligadas a Entrada/Saída):</a:t>
          </a:r>
          <a:endParaRPr lang="en-US"/>
        </a:p>
      </dgm:t>
    </dgm:pt>
    <dgm:pt modelId="{D94BA72D-19C1-41CC-957A-17BDBDD13A53}" type="parTrans" cxnId="{FF6E4BE8-1C8D-433E-8AD9-77A99D3F88FA}">
      <dgm:prSet/>
      <dgm:spPr/>
      <dgm:t>
        <a:bodyPr/>
        <a:lstStyle/>
        <a:p>
          <a:endParaRPr lang="en-US"/>
        </a:p>
      </dgm:t>
    </dgm:pt>
    <dgm:pt modelId="{7FB79366-3D96-40E6-BE67-09B606074817}" type="sibTrans" cxnId="{FF6E4BE8-1C8D-433E-8AD9-77A99D3F88FA}">
      <dgm:prSet/>
      <dgm:spPr/>
      <dgm:t>
        <a:bodyPr/>
        <a:lstStyle/>
        <a:p>
          <a:endParaRPr lang="en-US"/>
        </a:p>
      </dgm:t>
    </dgm:pt>
    <dgm:pt modelId="{68B22BD8-3F77-40D4-84D9-5A0EA07C5952}">
      <dgm:prSet/>
      <dgm:spPr/>
      <dgm:t>
        <a:bodyPr/>
        <a:lstStyle/>
        <a:p>
          <a:r>
            <a:rPr lang="pt-BR" b="1"/>
            <a:t>Chamadas de API Externas:</a:t>
          </a:r>
          <a:r>
            <a:rPr lang="pt-BR"/>
            <a:t> Quando o código precisa esperar respostas de APIs externas, como chamadas HTTP, as threads virtuais podem ser muito eficientes porque elas liberam os recursos enquanto estão bloqueadas, economizando memória e melhorando a capacidade de lidar com um grande número de requisições simultâneas.</a:t>
          </a:r>
          <a:endParaRPr lang="en-US"/>
        </a:p>
      </dgm:t>
    </dgm:pt>
    <dgm:pt modelId="{21FC0147-34CD-4113-BAD1-BB5895F94F89}" type="parTrans" cxnId="{1ABED13C-C4B7-4DE7-93FF-8EB12346832C}">
      <dgm:prSet/>
      <dgm:spPr/>
      <dgm:t>
        <a:bodyPr/>
        <a:lstStyle/>
        <a:p>
          <a:endParaRPr lang="en-US"/>
        </a:p>
      </dgm:t>
    </dgm:pt>
    <dgm:pt modelId="{FDA09E17-1477-4A1F-86EF-36DA003CC6A6}" type="sibTrans" cxnId="{1ABED13C-C4B7-4DE7-93FF-8EB12346832C}">
      <dgm:prSet/>
      <dgm:spPr/>
      <dgm:t>
        <a:bodyPr/>
        <a:lstStyle/>
        <a:p>
          <a:endParaRPr lang="en-US"/>
        </a:p>
      </dgm:t>
    </dgm:pt>
    <dgm:pt modelId="{B1A324DD-9025-4F62-B729-EBDB63B24379}">
      <dgm:prSet/>
      <dgm:spPr/>
      <dgm:t>
        <a:bodyPr/>
        <a:lstStyle/>
        <a:p>
          <a:r>
            <a:rPr lang="pt-BR" b="1"/>
            <a:t>Operações de Banco de Dados:</a:t>
          </a:r>
          <a:r>
            <a:rPr lang="pt-BR"/>
            <a:t> Se seu código está executando consultas que envolvem espera por resultados do banco de dados, threads virtuais podem ser usadas para manter alta concorrência sem o custo de memória de threads tradicionais.</a:t>
          </a:r>
          <a:endParaRPr lang="en-US"/>
        </a:p>
      </dgm:t>
    </dgm:pt>
    <dgm:pt modelId="{EDF1D682-4A9E-47AC-B468-3D0945ADC844}" type="parTrans" cxnId="{7A0CC7FC-F68C-471F-928B-CB81F236CB66}">
      <dgm:prSet/>
      <dgm:spPr/>
      <dgm:t>
        <a:bodyPr/>
        <a:lstStyle/>
        <a:p>
          <a:endParaRPr lang="en-US"/>
        </a:p>
      </dgm:t>
    </dgm:pt>
    <dgm:pt modelId="{2902F2BC-130A-4DFD-B1C7-567939C48CBD}" type="sibTrans" cxnId="{7A0CC7FC-F68C-471F-928B-CB81F236CB66}">
      <dgm:prSet/>
      <dgm:spPr/>
      <dgm:t>
        <a:bodyPr/>
        <a:lstStyle/>
        <a:p>
          <a:endParaRPr lang="en-US"/>
        </a:p>
      </dgm:t>
    </dgm:pt>
    <dgm:pt modelId="{412C3C4C-7651-4C54-8249-E1905DF1BFCF}">
      <dgm:prSet/>
      <dgm:spPr/>
      <dgm:t>
        <a:bodyPr/>
        <a:lstStyle/>
        <a:p>
          <a:r>
            <a:rPr lang="pt-BR" b="1"/>
            <a:t>Leitura/Escrita em Arquivos:</a:t>
          </a:r>
          <a:r>
            <a:rPr lang="pt-BR"/>
            <a:t> Quando há espera por operações de disco, como leitura ou escrita de arquivos, threads virtuais podem ser vantajosas.</a:t>
          </a:r>
          <a:endParaRPr lang="en-US"/>
        </a:p>
      </dgm:t>
    </dgm:pt>
    <dgm:pt modelId="{4EB3416A-A67A-4FF1-98ED-B7C3B6CD25DC}" type="parTrans" cxnId="{C0884A49-C5B2-4867-810A-472892A27E9D}">
      <dgm:prSet/>
      <dgm:spPr/>
      <dgm:t>
        <a:bodyPr/>
        <a:lstStyle/>
        <a:p>
          <a:endParaRPr lang="en-US"/>
        </a:p>
      </dgm:t>
    </dgm:pt>
    <dgm:pt modelId="{D14FF1D9-ED0C-4041-BC49-FA864CC31567}" type="sibTrans" cxnId="{C0884A49-C5B2-4867-810A-472892A27E9D}">
      <dgm:prSet/>
      <dgm:spPr/>
      <dgm:t>
        <a:bodyPr/>
        <a:lstStyle/>
        <a:p>
          <a:endParaRPr lang="en-US"/>
        </a:p>
      </dgm:t>
    </dgm:pt>
    <dgm:pt modelId="{53A35150-7D38-4218-8714-C56697541AF4}">
      <dgm:prSet/>
      <dgm:spPr/>
      <dgm:t>
        <a:bodyPr/>
        <a:lstStyle/>
        <a:p>
          <a:r>
            <a:rPr lang="pt-BR" b="1"/>
            <a:t>Sistemas com Alta Concorrência e Baixo Custo de Computação:</a:t>
          </a:r>
          <a:endParaRPr lang="en-US"/>
        </a:p>
      </dgm:t>
    </dgm:pt>
    <dgm:pt modelId="{1F1DA10F-7755-4380-AB18-787F48C1D1D8}" type="parTrans" cxnId="{FF4AA30E-3FD9-46CD-BCDC-73138031A741}">
      <dgm:prSet/>
      <dgm:spPr/>
      <dgm:t>
        <a:bodyPr/>
        <a:lstStyle/>
        <a:p>
          <a:endParaRPr lang="en-US"/>
        </a:p>
      </dgm:t>
    </dgm:pt>
    <dgm:pt modelId="{03F5A8B1-BF4A-4F8D-A63F-FA28DB1B0331}" type="sibTrans" cxnId="{FF4AA30E-3FD9-46CD-BCDC-73138031A741}">
      <dgm:prSet/>
      <dgm:spPr/>
      <dgm:t>
        <a:bodyPr/>
        <a:lstStyle/>
        <a:p>
          <a:endParaRPr lang="en-US"/>
        </a:p>
      </dgm:t>
    </dgm:pt>
    <dgm:pt modelId="{2C170B57-4ACD-44FF-80A8-07F710A44CDD}">
      <dgm:prSet/>
      <dgm:spPr/>
      <dgm:t>
        <a:bodyPr/>
        <a:lstStyle/>
        <a:p>
          <a:r>
            <a:rPr lang="pt-BR" b="1"/>
            <a:t>Serviços de Rede:</a:t>
          </a:r>
          <a:r>
            <a:rPr lang="pt-BR"/>
            <a:t> Para servidores que precisam lidar com milhares de conexões simultâneas, como servidores HTTP, as threads virtuais permitem escalar sem gastar muita memória.</a:t>
          </a:r>
          <a:endParaRPr lang="en-US"/>
        </a:p>
      </dgm:t>
    </dgm:pt>
    <dgm:pt modelId="{2A0C7D05-14D6-4B87-9659-95C6C38B0CB0}" type="parTrans" cxnId="{36D534CE-4399-42FB-BE26-F499C0F5FE1C}">
      <dgm:prSet/>
      <dgm:spPr/>
      <dgm:t>
        <a:bodyPr/>
        <a:lstStyle/>
        <a:p>
          <a:endParaRPr lang="en-US"/>
        </a:p>
      </dgm:t>
    </dgm:pt>
    <dgm:pt modelId="{0A5647A3-62BD-4B97-98C0-8381975D8A8C}" type="sibTrans" cxnId="{36D534CE-4399-42FB-BE26-F499C0F5FE1C}">
      <dgm:prSet/>
      <dgm:spPr/>
      <dgm:t>
        <a:bodyPr/>
        <a:lstStyle/>
        <a:p>
          <a:endParaRPr lang="en-US"/>
        </a:p>
      </dgm:t>
    </dgm:pt>
    <dgm:pt modelId="{D413BBD3-BACA-4387-B5C6-D659C47E6991}">
      <dgm:prSet/>
      <dgm:spPr/>
      <dgm:t>
        <a:bodyPr/>
        <a:lstStyle/>
        <a:p>
          <a:r>
            <a:rPr lang="pt-BR" b="1"/>
            <a:t>Sistemas de Mensagens e Filas:</a:t>
          </a:r>
          <a:r>
            <a:rPr lang="pt-BR"/>
            <a:t> Em sistemas que recebem mensagens e precisam processá-las com baixa latência e alta concorrência</a:t>
          </a:r>
          <a:endParaRPr lang="en-US"/>
        </a:p>
      </dgm:t>
    </dgm:pt>
    <dgm:pt modelId="{9A40BFD3-65C8-440C-843B-07AC02EDE5B1}" type="parTrans" cxnId="{24C23C50-CA52-4318-B247-0CB2B7545FB8}">
      <dgm:prSet/>
      <dgm:spPr/>
      <dgm:t>
        <a:bodyPr/>
        <a:lstStyle/>
        <a:p>
          <a:endParaRPr lang="en-US"/>
        </a:p>
      </dgm:t>
    </dgm:pt>
    <dgm:pt modelId="{BBF54A06-FA86-47A7-BE25-625CBEF61E2B}" type="sibTrans" cxnId="{24C23C50-CA52-4318-B247-0CB2B7545FB8}">
      <dgm:prSet/>
      <dgm:spPr/>
      <dgm:t>
        <a:bodyPr/>
        <a:lstStyle/>
        <a:p>
          <a:endParaRPr lang="en-US"/>
        </a:p>
      </dgm:t>
    </dgm:pt>
    <dgm:pt modelId="{777309A1-0934-4801-B3DA-D5EB56C7852D}" type="pres">
      <dgm:prSet presAssocID="{4C0CE6D6-ECD7-4C6F-A7A0-9B4D0B204993}" presName="linear" presStyleCnt="0">
        <dgm:presLayoutVars>
          <dgm:animLvl val="lvl"/>
          <dgm:resizeHandles val="exact"/>
        </dgm:presLayoutVars>
      </dgm:prSet>
      <dgm:spPr/>
    </dgm:pt>
    <dgm:pt modelId="{CA739576-6798-448D-99F2-4F600DFD1816}" type="pres">
      <dgm:prSet presAssocID="{390584B0-2D81-4B24-9137-04C9846FF400}" presName="parentText" presStyleLbl="node1" presStyleIdx="0" presStyleCnt="3">
        <dgm:presLayoutVars>
          <dgm:chMax val="0"/>
          <dgm:bulletEnabled val="1"/>
        </dgm:presLayoutVars>
      </dgm:prSet>
      <dgm:spPr/>
    </dgm:pt>
    <dgm:pt modelId="{F5025B43-BFEF-4418-9D08-0CFB6D0F718E}" type="pres">
      <dgm:prSet presAssocID="{0E2E631B-F1CA-489F-B4A6-CDC7B935481B}" presName="spacer" presStyleCnt="0"/>
      <dgm:spPr/>
    </dgm:pt>
    <dgm:pt modelId="{4007D271-C1DB-457D-9C69-B59728B5B3D9}" type="pres">
      <dgm:prSet presAssocID="{4E82A233-38FE-4FA6-8E46-D271FA5DB535}" presName="parentText" presStyleLbl="node1" presStyleIdx="1" presStyleCnt="3">
        <dgm:presLayoutVars>
          <dgm:chMax val="0"/>
          <dgm:bulletEnabled val="1"/>
        </dgm:presLayoutVars>
      </dgm:prSet>
      <dgm:spPr/>
    </dgm:pt>
    <dgm:pt modelId="{067DACFD-8CE6-421E-BF45-A68A01365DEC}" type="pres">
      <dgm:prSet presAssocID="{4E82A233-38FE-4FA6-8E46-D271FA5DB535}" presName="childText" presStyleLbl="revTx" presStyleIdx="0" presStyleCnt="2">
        <dgm:presLayoutVars>
          <dgm:bulletEnabled val="1"/>
        </dgm:presLayoutVars>
      </dgm:prSet>
      <dgm:spPr/>
    </dgm:pt>
    <dgm:pt modelId="{8C55AFB3-60A8-47D6-9A6C-6281EA01F3B7}" type="pres">
      <dgm:prSet presAssocID="{53A35150-7D38-4218-8714-C56697541AF4}" presName="parentText" presStyleLbl="node1" presStyleIdx="2" presStyleCnt="3">
        <dgm:presLayoutVars>
          <dgm:chMax val="0"/>
          <dgm:bulletEnabled val="1"/>
        </dgm:presLayoutVars>
      </dgm:prSet>
      <dgm:spPr/>
    </dgm:pt>
    <dgm:pt modelId="{86CBCD2F-4800-49D9-AE97-32F8CECC9C7F}" type="pres">
      <dgm:prSet presAssocID="{53A35150-7D38-4218-8714-C56697541AF4}" presName="childText" presStyleLbl="revTx" presStyleIdx="1" presStyleCnt="2">
        <dgm:presLayoutVars>
          <dgm:bulletEnabled val="1"/>
        </dgm:presLayoutVars>
      </dgm:prSet>
      <dgm:spPr/>
    </dgm:pt>
  </dgm:ptLst>
  <dgm:cxnLst>
    <dgm:cxn modelId="{FF4AA30E-3FD9-46CD-BCDC-73138031A741}" srcId="{4C0CE6D6-ECD7-4C6F-A7A0-9B4D0B204993}" destId="{53A35150-7D38-4218-8714-C56697541AF4}" srcOrd="2" destOrd="0" parTransId="{1F1DA10F-7755-4380-AB18-787F48C1D1D8}" sibTransId="{03F5A8B1-BF4A-4F8D-A63F-FA28DB1B0331}"/>
    <dgm:cxn modelId="{90C0E21A-4876-462E-BCFA-568667BEDB76}" type="presOf" srcId="{4C0CE6D6-ECD7-4C6F-A7A0-9B4D0B204993}" destId="{777309A1-0934-4801-B3DA-D5EB56C7852D}" srcOrd="0" destOrd="0" presId="urn:microsoft.com/office/officeart/2005/8/layout/vList2"/>
    <dgm:cxn modelId="{1ABED13C-C4B7-4DE7-93FF-8EB12346832C}" srcId="{4E82A233-38FE-4FA6-8E46-D271FA5DB535}" destId="{68B22BD8-3F77-40D4-84D9-5A0EA07C5952}" srcOrd="0" destOrd="0" parTransId="{21FC0147-34CD-4113-BAD1-BB5895F94F89}" sibTransId="{FDA09E17-1477-4A1F-86EF-36DA003CC6A6}"/>
    <dgm:cxn modelId="{C0884A49-C5B2-4867-810A-472892A27E9D}" srcId="{4E82A233-38FE-4FA6-8E46-D271FA5DB535}" destId="{412C3C4C-7651-4C54-8249-E1905DF1BFCF}" srcOrd="2" destOrd="0" parTransId="{4EB3416A-A67A-4FF1-98ED-B7C3B6CD25DC}" sibTransId="{D14FF1D9-ED0C-4041-BC49-FA864CC31567}"/>
    <dgm:cxn modelId="{54CA936A-AEBC-43E4-977F-E0C49BE3AC26}" type="presOf" srcId="{B1A324DD-9025-4F62-B729-EBDB63B24379}" destId="{067DACFD-8CE6-421E-BF45-A68A01365DEC}" srcOrd="0" destOrd="1" presId="urn:microsoft.com/office/officeart/2005/8/layout/vList2"/>
    <dgm:cxn modelId="{38C86A6D-8BB7-4878-A4D5-3EDB77889F19}" type="presOf" srcId="{D413BBD3-BACA-4387-B5C6-D659C47E6991}" destId="{86CBCD2F-4800-49D9-AE97-32F8CECC9C7F}" srcOrd="0" destOrd="1" presId="urn:microsoft.com/office/officeart/2005/8/layout/vList2"/>
    <dgm:cxn modelId="{81286D6E-9589-455A-8816-70063F568197}" srcId="{4C0CE6D6-ECD7-4C6F-A7A0-9B4D0B204993}" destId="{390584B0-2D81-4B24-9137-04C9846FF400}" srcOrd="0" destOrd="0" parTransId="{0743B69B-3E08-4E93-B4B8-147280711F99}" sibTransId="{0E2E631B-F1CA-489F-B4A6-CDC7B935481B}"/>
    <dgm:cxn modelId="{24C23C50-CA52-4318-B247-0CB2B7545FB8}" srcId="{53A35150-7D38-4218-8714-C56697541AF4}" destId="{D413BBD3-BACA-4387-B5C6-D659C47E6991}" srcOrd="1" destOrd="0" parTransId="{9A40BFD3-65C8-440C-843B-07AC02EDE5B1}" sibTransId="{BBF54A06-FA86-47A7-BE25-625CBEF61E2B}"/>
    <dgm:cxn modelId="{186BD850-FFAD-43DD-8338-B8D3E976C6E4}" type="presOf" srcId="{68B22BD8-3F77-40D4-84D9-5A0EA07C5952}" destId="{067DACFD-8CE6-421E-BF45-A68A01365DEC}" srcOrd="0" destOrd="0" presId="urn:microsoft.com/office/officeart/2005/8/layout/vList2"/>
    <dgm:cxn modelId="{1F8BFC7B-157C-477C-B31F-26D264396FAB}" type="presOf" srcId="{412C3C4C-7651-4C54-8249-E1905DF1BFCF}" destId="{067DACFD-8CE6-421E-BF45-A68A01365DEC}" srcOrd="0" destOrd="2" presId="urn:microsoft.com/office/officeart/2005/8/layout/vList2"/>
    <dgm:cxn modelId="{E7BE8AAF-7286-4335-9DD6-061443B01081}" type="presOf" srcId="{390584B0-2D81-4B24-9137-04C9846FF400}" destId="{CA739576-6798-448D-99F2-4F600DFD1816}" srcOrd="0" destOrd="0" presId="urn:microsoft.com/office/officeart/2005/8/layout/vList2"/>
    <dgm:cxn modelId="{FFC9BEB1-9E5D-40DF-8965-FD810C8A3A88}" type="presOf" srcId="{53A35150-7D38-4218-8714-C56697541AF4}" destId="{8C55AFB3-60A8-47D6-9A6C-6281EA01F3B7}" srcOrd="0" destOrd="0" presId="urn:microsoft.com/office/officeart/2005/8/layout/vList2"/>
    <dgm:cxn modelId="{73C48EC5-34ED-4D2D-8E0B-C3F3199E9767}" type="presOf" srcId="{2C170B57-4ACD-44FF-80A8-07F710A44CDD}" destId="{86CBCD2F-4800-49D9-AE97-32F8CECC9C7F}" srcOrd="0" destOrd="0" presId="urn:microsoft.com/office/officeart/2005/8/layout/vList2"/>
    <dgm:cxn modelId="{36D534CE-4399-42FB-BE26-F499C0F5FE1C}" srcId="{53A35150-7D38-4218-8714-C56697541AF4}" destId="{2C170B57-4ACD-44FF-80A8-07F710A44CDD}" srcOrd="0" destOrd="0" parTransId="{2A0C7D05-14D6-4B87-9659-95C6C38B0CB0}" sibTransId="{0A5647A3-62BD-4B97-98C0-8381975D8A8C}"/>
    <dgm:cxn modelId="{FF6E4BE8-1C8D-433E-8AD9-77A99D3F88FA}" srcId="{4C0CE6D6-ECD7-4C6F-A7A0-9B4D0B204993}" destId="{4E82A233-38FE-4FA6-8E46-D271FA5DB535}" srcOrd="1" destOrd="0" parTransId="{D94BA72D-19C1-41CC-957A-17BDBDD13A53}" sibTransId="{7FB79366-3D96-40E6-BE67-09B606074817}"/>
    <dgm:cxn modelId="{C7EB19FB-C8D2-483C-B780-CCF12D6E2BB6}" type="presOf" srcId="{4E82A233-38FE-4FA6-8E46-D271FA5DB535}" destId="{4007D271-C1DB-457D-9C69-B59728B5B3D9}" srcOrd="0" destOrd="0" presId="urn:microsoft.com/office/officeart/2005/8/layout/vList2"/>
    <dgm:cxn modelId="{7A0CC7FC-F68C-471F-928B-CB81F236CB66}" srcId="{4E82A233-38FE-4FA6-8E46-D271FA5DB535}" destId="{B1A324DD-9025-4F62-B729-EBDB63B24379}" srcOrd="1" destOrd="0" parTransId="{EDF1D682-4A9E-47AC-B468-3D0945ADC844}" sibTransId="{2902F2BC-130A-4DFD-B1C7-567939C48CBD}"/>
    <dgm:cxn modelId="{8524003F-4329-48EE-AB9E-755736CA0191}" type="presParOf" srcId="{777309A1-0934-4801-B3DA-D5EB56C7852D}" destId="{CA739576-6798-448D-99F2-4F600DFD1816}" srcOrd="0" destOrd="0" presId="urn:microsoft.com/office/officeart/2005/8/layout/vList2"/>
    <dgm:cxn modelId="{8A0D7CB0-43E9-4917-B047-2DFAAC0E5D35}" type="presParOf" srcId="{777309A1-0934-4801-B3DA-D5EB56C7852D}" destId="{F5025B43-BFEF-4418-9D08-0CFB6D0F718E}" srcOrd="1" destOrd="0" presId="urn:microsoft.com/office/officeart/2005/8/layout/vList2"/>
    <dgm:cxn modelId="{AB80F961-2DAD-4421-BA7A-543BF283740B}" type="presParOf" srcId="{777309A1-0934-4801-B3DA-D5EB56C7852D}" destId="{4007D271-C1DB-457D-9C69-B59728B5B3D9}" srcOrd="2" destOrd="0" presId="urn:microsoft.com/office/officeart/2005/8/layout/vList2"/>
    <dgm:cxn modelId="{8BD8C831-C7D6-4AF0-8900-ED8971D71D9C}" type="presParOf" srcId="{777309A1-0934-4801-B3DA-D5EB56C7852D}" destId="{067DACFD-8CE6-421E-BF45-A68A01365DEC}" srcOrd="3" destOrd="0" presId="urn:microsoft.com/office/officeart/2005/8/layout/vList2"/>
    <dgm:cxn modelId="{E4DBA74A-8152-43F5-9FFC-08DDDC60F72A}" type="presParOf" srcId="{777309A1-0934-4801-B3DA-D5EB56C7852D}" destId="{8C55AFB3-60A8-47D6-9A6C-6281EA01F3B7}" srcOrd="4" destOrd="0" presId="urn:microsoft.com/office/officeart/2005/8/layout/vList2"/>
    <dgm:cxn modelId="{C9A13473-5731-4D6A-AD3B-2017406F502E}" type="presParOf" srcId="{777309A1-0934-4801-B3DA-D5EB56C7852D}" destId="{86CBCD2F-4800-49D9-AE97-32F8CECC9C7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0CE6D6-ECD7-4C6F-A7A0-9B4D0B20499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90584B0-2D81-4B24-9137-04C9846FF400}">
      <dgm:prSet/>
      <dgm:spPr/>
      <dgm:t>
        <a:bodyPr/>
        <a:lstStyle/>
        <a:p>
          <a:r>
            <a:rPr lang="pt-BR" b="1" dirty="0"/>
            <a:t>Quando Não Usar Threads Virtuais:</a:t>
          </a:r>
          <a:endParaRPr lang="en-US" dirty="0"/>
        </a:p>
      </dgm:t>
    </dgm:pt>
    <dgm:pt modelId="{0743B69B-3E08-4E93-B4B8-147280711F99}" type="parTrans" cxnId="{81286D6E-9589-455A-8816-70063F568197}">
      <dgm:prSet/>
      <dgm:spPr/>
      <dgm:t>
        <a:bodyPr/>
        <a:lstStyle/>
        <a:p>
          <a:endParaRPr lang="en-US"/>
        </a:p>
      </dgm:t>
    </dgm:pt>
    <dgm:pt modelId="{0E2E631B-F1CA-489F-B4A6-CDC7B935481B}" type="sibTrans" cxnId="{81286D6E-9589-455A-8816-70063F568197}">
      <dgm:prSet/>
      <dgm:spPr/>
      <dgm:t>
        <a:bodyPr/>
        <a:lstStyle/>
        <a:p>
          <a:endParaRPr lang="en-US"/>
        </a:p>
      </dgm:t>
    </dgm:pt>
    <dgm:pt modelId="{4E82A233-38FE-4FA6-8E46-D271FA5DB535}">
      <dgm:prSet/>
      <dgm:spPr/>
      <dgm:t>
        <a:bodyPr/>
        <a:lstStyle/>
        <a:p>
          <a:r>
            <a:rPr lang="pt-BR" b="1" dirty="0"/>
            <a:t>Tarefas CPU-</a:t>
          </a:r>
          <a:r>
            <a:rPr lang="pt-BR" b="1" dirty="0" err="1"/>
            <a:t>Bound</a:t>
          </a:r>
          <a:r>
            <a:rPr lang="pt-BR" b="1" dirty="0"/>
            <a:t> (Ligadas a Processamento):</a:t>
          </a:r>
          <a:endParaRPr lang="en-US" dirty="0"/>
        </a:p>
      </dgm:t>
    </dgm:pt>
    <dgm:pt modelId="{D94BA72D-19C1-41CC-957A-17BDBDD13A53}" type="parTrans" cxnId="{FF6E4BE8-1C8D-433E-8AD9-77A99D3F88FA}">
      <dgm:prSet/>
      <dgm:spPr/>
      <dgm:t>
        <a:bodyPr/>
        <a:lstStyle/>
        <a:p>
          <a:endParaRPr lang="en-US"/>
        </a:p>
      </dgm:t>
    </dgm:pt>
    <dgm:pt modelId="{7FB79366-3D96-40E6-BE67-09B606074817}" type="sibTrans" cxnId="{FF6E4BE8-1C8D-433E-8AD9-77A99D3F88FA}">
      <dgm:prSet/>
      <dgm:spPr/>
      <dgm:t>
        <a:bodyPr/>
        <a:lstStyle/>
        <a:p>
          <a:endParaRPr lang="en-US"/>
        </a:p>
      </dgm:t>
    </dgm:pt>
    <dgm:pt modelId="{68B22BD8-3F77-40D4-84D9-5A0EA07C5952}">
      <dgm:prSet/>
      <dgm:spPr/>
      <dgm:t>
        <a:bodyPr/>
        <a:lstStyle/>
        <a:p>
          <a:r>
            <a:rPr lang="pt-BR" b="1" dirty="0"/>
            <a:t>Computações Intensivas:</a:t>
          </a:r>
          <a:endParaRPr lang="en-US" dirty="0"/>
        </a:p>
      </dgm:t>
    </dgm:pt>
    <dgm:pt modelId="{21FC0147-34CD-4113-BAD1-BB5895F94F89}" type="parTrans" cxnId="{1ABED13C-C4B7-4DE7-93FF-8EB12346832C}">
      <dgm:prSet/>
      <dgm:spPr/>
      <dgm:t>
        <a:bodyPr/>
        <a:lstStyle/>
        <a:p>
          <a:endParaRPr lang="en-US"/>
        </a:p>
      </dgm:t>
    </dgm:pt>
    <dgm:pt modelId="{FDA09E17-1477-4A1F-86EF-36DA003CC6A6}" type="sibTrans" cxnId="{1ABED13C-C4B7-4DE7-93FF-8EB12346832C}">
      <dgm:prSet/>
      <dgm:spPr/>
      <dgm:t>
        <a:bodyPr/>
        <a:lstStyle/>
        <a:p>
          <a:endParaRPr lang="en-US"/>
        </a:p>
      </dgm:t>
    </dgm:pt>
    <dgm:pt modelId="{53A35150-7D38-4218-8714-C56697541AF4}">
      <dgm:prSet/>
      <dgm:spPr/>
      <dgm:t>
        <a:bodyPr/>
        <a:lstStyle/>
        <a:p>
          <a:r>
            <a:rPr lang="pt-BR" b="1" dirty="0"/>
            <a:t>Operações Paralelas de Alto Desempenho:</a:t>
          </a:r>
          <a:endParaRPr lang="en-US" dirty="0"/>
        </a:p>
      </dgm:t>
    </dgm:pt>
    <dgm:pt modelId="{1F1DA10F-7755-4380-AB18-787F48C1D1D8}" type="parTrans" cxnId="{FF4AA30E-3FD9-46CD-BCDC-73138031A741}">
      <dgm:prSet/>
      <dgm:spPr/>
      <dgm:t>
        <a:bodyPr/>
        <a:lstStyle/>
        <a:p>
          <a:endParaRPr lang="en-US"/>
        </a:p>
      </dgm:t>
    </dgm:pt>
    <dgm:pt modelId="{03F5A8B1-BF4A-4F8D-A63F-FA28DB1B0331}" type="sibTrans" cxnId="{FF4AA30E-3FD9-46CD-BCDC-73138031A741}">
      <dgm:prSet/>
      <dgm:spPr/>
      <dgm:t>
        <a:bodyPr/>
        <a:lstStyle/>
        <a:p>
          <a:endParaRPr lang="en-US"/>
        </a:p>
      </dgm:t>
    </dgm:pt>
    <dgm:pt modelId="{2C170B57-4ACD-44FF-80A8-07F710A44CDD}">
      <dgm:prSet/>
      <dgm:spPr/>
      <dgm:t>
        <a:bodyPr/>
        <a:lstStyle/>
        <a:p>
          <a:r>
            <a:rPr lang="pt-BR" b="1" dirty="0"/>
            <a:t>parallelStream() e ForkJoinPool:</a:t>
          </a:r>
          <a:r>
            <a:rPr lang="pt-BR" dirty="0"/>
            <a:t> Em operações que já utilizam ForkJoinPool ou outras formas de paralelismo otimizadas para computação, threads tradicionais tendem a ter um desempenho superior.</a:t>
          </a:r>
          <a:endParaRPr lang="en-US" dirty="0"/>
        </a:p>
      </dgm:t>
    </dgm:pt>
    <dgm:pt modelId="{2A0C7D05-14D6-4B87-9659-95C6C38B0CB0}" type="parTrans" cxnId="{36D534CE-4399-42FB-BE26-F499C0F5FE1C}">
      <dgm:prSet/>
      <dgm:spPr/>
      <dgm:t>
        <a:bodyPr/>
        <a:lstStyle/>
        <a:p>
          <a:endParaRPr lang="en-US"/>
        </a:p>
      </dgm:t>
    </dgm:pt>
    <dgm:pt modelId="{0A5647A3-62BD-4B97-98C0-8381975D8A8C}" type="sibTrans" cxnId="{36D534CE-4399-42FB-BE26-F499C0F5FE1C}">
      <dgm:prSet/>
      <dgm:spPr/>
      <dgm:t>
        <a:bodyPr/>
        <a:lstStyle/>
        <a:p>
          <a:endParaRPr lang="en-US"/>
        </a:p>
      </dgm:t>
    </dgm:pt>
    <dgm:pt modelId="{B1A324DD-9025-4F62-B729-EBDB63B24379}">
      <dgm:prSet/>
      <dgm:spPr/>
      <dgm:t>
        <a:bodyPr/>
        <a:lstStyle/>
        <a:p>
          <a:r>
            <a:rPr lang="pt-BR" b="1" dirty="0"/>
            <a:t>Operações de Banco de Dados:</a:t>
          </a:r>
          <a:r>
            <a:rPr lang="pt-BR" dirty="0"/>
            <a:t> Se seu código está executando consultas que envolvem espera por resultados do banco de dados, threads virtuais podem ser usadas para manter alta concorrência sem o custo de memória de threads tradicionais.</a:t>
          </a:r>
          <a:endParaRPr lang="en-US" dirty="0"/>
        </a:p>
      </dgm:t>
    </dgm:pt>
    <dgm:pt modelId="{2902F2BC-130A-4DFD-B1C7-567939C48CBD}" type="sibTrans" cxnId="{7A0CC7FC-F68C-471F-928B-CB81F236CB66}">
      <dgm:prSet/>
      <dgm:spPr/>
      <dgm:t>
        <a:bodyPr/>
        <a:lstStyle/>
        <a:p>
          <a:endParaRPr lang="en-US"/>
        </a:p>
      </dgm:t>
    </dgm:pt>
    <dgm:pt modelId="{EDF1D682-4A9E-47AC-B468-3D0945ADC844}" type="parTrans" cxnId="{7A0CC7FC-F68C-471F-928B-CB81F236CB66}">
      <dgm:prSet/>
      <dgm:spPr/>
      <dgm:t>
        <a:bodyPr/>
        <a:lstStyle/>
        <a:p>
          <a:endParaRPr lang="en-US"/>
        </a:p>
      </dgm:t>
    </dgm:pt>
    <dgm:pt modelId="{412C3C4C-7651-4C54-8249-E1905DF1BFCF}">
      <dgm:prSet/>
      <dgm:spPr/>
      <dgm:t>
        <a:bodyPr/>
        <a:lstStyle/>
        <a:p>
          <a:r>
            <a:rPr lang="pt-BR" b="1" dirty="0"/>
            <a:t>Processamento de Dados na Memória:</a:t>
          </a:r>
          <a:r>
            <a:rPr lang="pt-BR" dirty="0"/>
            <a:t> Operações que lidam com dados já na memória, como manipulações de coleções com parallelStream(), não se beneficiam de threads virtuais e podem até ter desempenho pior devido ao custo de gerenciamento adicional.</a:t>
          </a:r>
          <a:endParaRPr lang="en-US" dirty="0"/>
        </a:p>
      </dgm:t>
    </dgm:pt>
    <dgm:pt modelId="{D14FF1D9-ED0C-4041-BC49-FA864CC31567}" type="sibTrans" cxnId="{C0884A49-C5B2-4867-810A-472892A27E9D}">
      <dgm:prSet/>
      <dgm:spPr/>
      <dgm:t>
        <a:bodyPr/>
        <a:lstStyle/>
        <a:p>
          <a:endParaRPr lang="en-US"/>
        </a:p>
      </dgm:t>
    </dgm:pt>
    <dgm:pt modelId="{4EB3416A-A67A-4FF1-98ED-B7C3B6CD25DC}" type="parTrans" cxnId="{C0884A49-C5B2-4867-810A-472892A27E9D}">
      <dgm:prSet/>
      <dgm:spPr/>
      <dgm:t>
        <a:bodyPr/>
        <a:lstStyle/>
        <a:p>
          <a:endParaRPr lang="en-US"/>
        </a:p>
      </dgm:t>
    </dgm:pt>
    <dgm:pt modelId="{9FD4E199-D41D-4C59-A021-26E618F050DF}">
      <dgm:prSet/>
      <dgm:spPr/>
      <dgm:t>
        <a:bodyPr/>
        <a:lstStyle/>
        <a:p>
          <a:endParaRPr lang="en-US" dirty="0"/>
        </a:p>
      </dgm:t>
    </dgm:pt>
    <dgm:pt modelId="{D33C5987-1839-4EF1-9323-85211A9AC4F8}" type="parTrans" cxnId="{BAD54C15-87CC-451C-8F61-D16FBD5483C6}">
      <dgm:prSet/>
      <dgm:spPr/>
      <dgm:t>
        <a:bodyPr/>
        <a:lstStyle/>
        <a:p>
          <a:endParaRPr lang="pt-BR"/>
        </a:p>
      </dgm:t>
    </dgm:pt>
    <dgm:pt modelId="{24CA7168-9B6F-47FC-BF53-EADE32CA65B0}" type="sibTrans" cxnId="{BAD54C15-87CC-451C-8F61-D16FBD5483C6}">
      <dgm:prSet/>
      <dgm:spPr/>
      <dgm:t>
        <a:bodyPr/>
        <a:lstStyle/>
        <a:p>
          <a:endParaRPr lang="pt-BR"/>
        </a:p>
      </dgm:t>
    </dgm:pt>
    <dgm:pt modelId="{777309A1-0934-4801-B3DA-D5EB56C7852D}" type="pres">
      <dgm:prSet presAssocID="{4C0CE6D6-ECD7-4C6F-A7A0-9B4D0B204993}" presName="linear" presStyleCnt="0">
        <dgm:presLayoutVars>
          <dgm:animLvl val="lvl"/>
          <dgm:resizeHandles val="exact"/>
        </dgm:presLayoutVars>
      </dgm:prSet>
      <dgm:spPr/>
    </dgm:pt>
    <dgm:pt modelId="{CA739576-6798-448D-99F2-4F600DFD1816}" type="pres">
      <dgm:prSet presAssocID="{390584B0-2D81-4B24-9137-04C9846FF400}" presName="parentText" presStyleLbl="node1" presStyleIdx="0" presStyleCnt="3">
        <dgm:presLayoutVars>
          <dgm:chMax val="0"/>
          <dgm:bulletEnabled val="1"/>
        </dgm:presLayoutVars>
      </dgm:prSet>
      <dgm:spPr/>
    </dgm:pt>
    <dgm:pt modelId="{F5025B43-BFEF-4418-9D08-0CFB6D0F718E}" type="pres">
      <dgm:prSet presAssocID="{0E2E631B-F1CA-489F-B4A6-CDC7B935481B}" presName="spacer" presStyleCnt="0"/>
      <dgm:spPr/>
    </dgm:pt>
    <dgm:pt modelId="{4007D271-C1DB-457D-9C69-B59728B5B3D9}" type="pres">
      <dgm:prSet presAssocID="{4E82A233-38FE-4FA6-8E46-D271FA5DB535}" presName="parentText" presStyleLbl="node1" presStyleIdx="1" presStyleCnt="3">
        <dgm:presLayoutVars>
          <dgm:chMax val="0"/>
          <dgm:bulletEnabled val="1"/>
        </dgm:presLayoutVars>
      </dgm:prSet>
      <dgm:spPr/>
    </dgm:pt>
    <dgm:pt modelId="{067DACFD-8CE6-421E-BF45-A68A01365DEC}" type="pres">
      <dgm:prSet presAssocID="{4E82A233-38FE-4FA6-8E46-D271FA5DB535}" presName="childText" presStyleLbl="revTx" presStyleIdx="0" presStyleCnt="2">
        <dgm:presLayoutVars>
          <dgm:bulletEnabled val="1"/>
        </dgm:presLayoutVars>
      </dgm:prSet>
      <dgm:spPr/>
    </dgm:pt>
    <dgm:pt modelId="{8C55AFB3-60A8-47D6-9A6C-6281EA01F3B7}" type="pres">
      <dgm:prSet presAssocID="{53A35150-7D38-4218-8714-C56697541AF4}" presName="parentText" presStyleLbl="node1" presStyleIdx="2" presStyleCnt="3">
        <dgm:presLayoutVars>
          <dgm:chMax val="0"/>
          <dgm:bulletEnabled val="1"/>
        </dgm:presLayoutVars>
      </dgm:prSet>
      <dgm:spPr/>
    </dgm:pt>
    <dgm:pt modelId="{86CBCD2F-4800-49D9-AE97-32F8CECC9C7F}" type="pres">
      <dgm:prSet presAssocID="{53A35150-7D38-4218-8714-C56697541AF4}" presName="childText" presStyleLbl="revTx" presStyleIdx="1" presStyleCnt="2">
        <dgm:presLayoutVars>
          <dgm:bulletEnabled val="1"/>
        </dgm:presLayoutVars>
      </dgm:prSet>
      <dgm:spPr/>
    </dgm:pt>
  </dgm:ptLst>
  <dgm:cxnLst>
    <dgm:cxn modelId="{FF4AA30E-3FD9-46CD-BCDC-73138031A741}" srcId="{4C0CE6D6-ECD7-4C6F-A7A0-9B4D0B204993}" destId="{53A35150-7D38-4218-8714-C56697541AF4}" srcOrd="2" destOrd="0" parTransId="{1F1DA10F-7755-4380-AB18-787F48C1D1D8}" sibTransId="{03F5A8B1-BF4A-4F8D-A63F-FA28DB1B0331}"/>
    <dgm:cxn modelId="{BAD54C15-87CC-451C-8F61-D16FBD5483C6}" srcId="{53A35150-7D38-4218-8714-C56697541AF4}" destId="{9FD4E199-D41D-4C59-A021-26E618F050DF}" srcOrd="1" destOrd="0" parTransId="{D33C5987-1839-4EF1-9323-85211A9AC4F8}" sibTransId="{24CA7168-9B6F-47FC-BF53-EADE32CA65B0}"/>
    <dgm:cxn modelId="{90C0E21A-4876-462E-BCFA-568667BEDB76}" type="presOf" srcId="{4C0CE6D6-ECD7-4C6F-A7A0-9B4D0B204993}" destId="{777309A1-0934-4801-B3DA-D5EB56C7852D}" srcOrd="0" destOrd="0" presId="urn:microsoft.com/office/officeart/2005/8/layout/vList2"/>
    <dgm:cxn modelId="{54CB4633-F865-4FAA-B03C-7C0EF17CFD80}" type="presOf" srcId="{9FD4E199-D41D-4C59-A021-26E618F050DF}" destId="{86CBCD2F-4800-49D9-AE97-32F8CECC9C7F}" srcOrd="0" destOrd="1" presId="urn:microsoft.com/office/officeart/2005/8/layout/vList2"/>
    <dgm:cxn modelId="{1ABED13C-C4B7-4DE7-93FF-8EB12346832C}" srcId="{4E82A233-38FE-4FA6-8E46-D271FA5DB535}" destId="{68B22BD8-3F77-40D4-84D9-5A0EA07C5952}" srcOrd="0" destOrd="0" parTransId="{21FC0147-34CD-4113-BAD1-BB5895F94F89}" sibTransId="{FDA09E17-1477-4A1F-86EF-36DA003CC6A6}"/>
    <dgm:cxn modelId="{C0884A49-C5B2-4867-810A-472892A27E9D}" srcId="{4E82A233-38FE-4FA6-8E46-D271FA5DB535}" destId="{412C3C4C-7651-4C54-8249-E1905DF1BFCF}" srcOrd="2" destOrd="0" parTransId="{4EB3416A-A67A-4FF1-98ED-B7C3B6CD25DC}" sibTransId="{D14FF1D9-ED0C-4041-BC49-FA864CC31567}"/>
    <dgm:cxn modelId="{54CA936A-AEBC-43E4-977F-E0C49BE3AC26}" type="presOf" srcId="{B1A324DD-9025-4F62-B729-EBDB63B24379}" destId="{067DACFD-8CE6-421E-BF45-A68A01365DEC}" srcOrd="0" destOrd="1" presId="urn:microsoft.com/office/officeart/2005/8/layout/vList2"/>
    <dgm:cxn modelId="{81286D6E-9589-455A-8816-70063F568197}" srcId="{4C0CE6D6-ECD7-4C6F-A7A0-9B4D0B204993}" destId="{390584B0-2D81-4B24-9137-04C9846FF400}" srcOrd="0" destOrd="0" parTransId="{0743B69B-3E08-4E93-B4B8-147280711F99}" sibTransId="{0E2E631B-F1CA-489F-B4A6-CDC7B935481B}"/>
    <dgm:cxn modelId="{186BD850-FFAD-43DD-8338-B8D3E976C6E4}" type="presOf" srcId="{68B22BD8-3F77-40D4-84D9-5A0EA07C5952}" destId="{067DACFD-8CE6-421E-BF45-A68A01365DEC}" srcOrd="0" destOrd="0" presId="urn:microsoft.com/office/officeart/2005/8/layout/vList2"/>
    <dgm:cxn modelId="{1F8BFC7B-157C-477C-B31F-26D264396FAB}" type="presOf" srcId="{412C3C4C-7651-4C54-8249-E1905DF1BFCF}" destId="{067DACFD-8CE6-421E-BF45-A68A01365DEC}" srcOrd="0" destOrd="2" presId="urn:microsoft.com/office/officeart/2005/8/layout/vList2"/>
    <dgm:cxn modelId="{E7BE8AAF-7286-4335-9DD6-061443B01081}" type="presOf" srcId="{390584B0-2D81-4B24-9137-04C9846FF400}" destId="{CA739576-6798-448D-99F2-4F600DFD1816}" srcOrd="0" destOrd="0" presId="urn:microsoft.com/office/officeart/2005/8/layout/vList2"/>
    <dgm:cxn modelId="{FFC9BEB1-9E5D-40DF-8965-FD810C8A3A88}" type="presOf" srcId="{53A35150-7D38-4218-8714-C56697541AF4}" destId="{8C55AFB3-60A8-47D6-9A6C-6281EA01F3B7}" srcOrd="0" destOrd="0" presId="urn:microsoft.com/office/officeart/2005/8/layout/vList2"/>
    <dgm:cxn modelId="{73C48EC5-34ED-4D2D-8E0B-C3F3199E9767}" type="presOf" srcId="{2C170B57-4ACD-44FF-80A8-07F710A44CDD}" destId="{86CBCD2F-4800-49D9-AE97-32F8CECC9C7F}" srcOrd="0" destOrd="0" presId="urn:microsoft.com/office/officeart/2005/8/layout/vList2"/>
    <dgm:cxn modelId="{36D534CE-4399-42FB-BE26-F499C0F5FE1C}" srcId="{53A35150-7D38-4218-8714-C56697541AF4}" destId="{2C170B57-4ACD-44FF-80A8-07F710A44CDD}" srcOrd="0" destOrd="0" parTransId="{2A0C7D05-14D6-4B87-9659-95C6C38B0CB0}" sibTransId="{0A5647A3-62BD-4B97-98C0-8381975D8A8C}"/>
    <dgm:cxn modelId="{FF6E4BE8-1C8D-433E-8AD9-77A99D3F88FA}" srcId="{4C0CE6D6-ECD7-4C6F-A7A0-9B4D0B204993}" destId="{4E82A233-38FE-4FA6-8E46-D271FA5DB535}" srcOrd="1" destOrd="0" parTransId="{D94BA72D-19C1-41CC-957A-17BDBDD13A53}" sibTransId="{7FB79366-3D96-40E6-BE67-09B606074817}"/>
    <dgm:cxn modelId="{C7EB19FB-C8D2-483C-B780-CCF12D6E2BB6}" type="presOf" srcId="{4E82A233-38FE-4FA6-8E46-D271FA5DB535}" destId="{4007D271-C1DB-457D-9C69-B59728B5B3D9}" srcOrd="0" destOrd="0" presId="urn:microsoft.com/office/officeart/2005/8/layout/vList2"/>
    <dgm:cxn modelId="{7A0CC7FC-F68C-471F-928B-CB81F236CB66}" srcId="{4E82A233-38FE-4FA6-8E46-D271FA5DB535}" destId="{B1A324DD-9025-4F62-B729-EBDB63B24379}" srcOrd="1" destOrd="0" parTransId="{EDF1D682-4A9E-47AC-B468-3D0945ADC844}" sibTransId="{2902F2BC-130A-4DFD-B1C7-567939C48CBD}"/>
    <dgm:cxn modelId="{8524003F-4329-48EE-AB9E-755736CA0191}" type="presParOf" srcId="{777309A1-0934-4801-B3DA-D5EB56C7852D}" destId="{CA739576-6798-448D-99F2-4F600DFD1816}" srcOrd="0" destOrd="0" presId="urn:microsoft.com/office/officeart/2005/8/layout/vList2"/>
    <dgm:cxn modelId="{8A0D7CB0-43E9-4917-B047-2DFAAC0E5D35}" type="presParOf" srcId="{777309A1-0934-4801-B3DA-D5EB56C7852D}" destId="{F5025B43-BFEF-4418-9D08-0CFB6D0F718E}" srcOrd="1" destOrd="0" presId="urn:microsoft.com/office/officeart/2005/8/layout/vList2"/>
    <dgm:cxn modelId="{AB80F961-2DAD-4421-BA7A-543BF283740B}" type="presParOf" srcId="{777309A1-0934-4801-B3DA-D5EB56C7852D}" destId="{4007D271-C1DB-457D-9C69-B59728B5B3D9}" srcOrd="2" destOrd="0" presId="urn:microsoft.com/office/officeart/2005/8/layout/vList2"/>
    <dgm:cxn modelId="{8BD8C831-C7D6-4AF0-8900-ED8971D71D9C}" type="presParOf" srcId="{777309A1-0934-4801-B3DA-D5EB56C7852D}" destId="{067DACFD-8CE6-421E-BF45-A68A01365DEC}" srcOrd="3" destOrd="0" presId="urn:microsoft.com/office/officeart/2005/8/layout/vList2"/>
    <dgm:cxn modelId="{E4DBA74A-8152-43F5-9FFC-08DDDC60F72A}" type="presParOf" srcId="{777309A1-0934-4801-B3DA-D5EB56C7852D}" destId="{8C55AFB3-60A8-47D6-9A6C-6281EA01F3B7}" srcOrd="4" destOrd="0" presId="urn:microsoft.com/office/officeart/2005/8/layout/vList2"/>
    <dgm:cxn modelId="{C9A13473-5731-4D6A-AD3B-2017406F502E}" type="presParOf" srcId="{777309A1-0934-4801-B3DA-D5EB56C7852D}" destId="{86CBCD2F-4800-49D9-AE97-32F8CECC9C7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78F2BB-E782-45C3-BB0C-08B170EED229}">
      <dsp:nvSpPr>
        <dsp:cNvPr id="0" name=""/>
        <dsp:cNvSpPr/>
      </dsp:nvSpPr>
      <dsp:spPr>
        <a:xfrm>
          <a:off x="4337" y="363"/>
          <a:ext cx="2480573" cy="744172"/>
        </a:xfrm>
        <a:prstGeom prst="chevron">
          <a:avLst>
            <a:gd name="adj" fmla="val 30000"/>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885" tIns="91885" rIns="91885" bIns="91885" numCol="1" spcCol="1270" anchor="ctr" anchorCtr="0">
          <a:noAutofit/>
        </a:bodyPr>
        <a:lstStyle/>
        <a:p>
          <a:pPr marL="0" lvl="0" indent="0" algn="ctr" defTabSz="711200">
            <a:lnSpc>
              <a:spcPct val="90000"/>
            </a:lnSpc>
            <a:spcBef>
              <a:spcPct val="0"/>
            </a:spcBef>
            <a:spcAft>
              <a:spcPct val="35000"/>
            </a:spcAft>
            <a:buNone/>
          </a:pPr>
          <a:r>
            <a:rPr lang="pt-BR" sz="1600" b="1" kern="1200" dirty="0"/>
            <a:t>Gerenciamento pela JVM:</a:t>
          </a:r>
          <a:endParaRPr lang="en-US" sz="1600" kern="1200" dirty="0"/>
        </a:p>
      </dsp:txBody>
      <dsp:txXfrm>
        <a:off x="227589" y="363"/>
        <a:ext cx="2034069" cy="744172"/>
      </dsp:txXfrm>
    </dsp:sp>
    <dsp:sp modelId="{E6A7797C-4732-4BB9-B523-2C662E032308}">
      <dsp:nvSpPr>
        <dsp:cNvPr id="0" name=""/>
        <dsp:cNvSpPr/>
      </dsp:nvSpPr>
      <dsp:spPr>
        <a:xfrm>
          <a:off x="4337" y="744535"/>
          <a:ext cx="2257322" cy="2360250"/>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379" tIns="178379" rIns="178379" bIns="356757" numCol="1" spcCol="1270" anchor="t" anchorCtr="0">
          <a:noAutofit/>
        </a:bodyPr>
        <a:lstStyle/>
        <a:p>
          <a:pPr marL="0" lvl="0" indent="0" algn="l" defTabSz="488950">
            <a:lnSpc>
              <a:spcPct val="90000"/>
            </a:lnSpc>
            <a:spcBef>
              <a:spcPct val="0"/>
            </a:spcBef>
            <a:spcAft>
              <a:spcPct val="35000"/>
            </a:spcAft>
            <a:buNone/>
          </a:pPr>
          <a:r>
            <a:rPr lang="pt-BR" sz="1100" kern="1200" dirty="0"/>
            <a:t>As Virtual Threads são gerenciadas diretamente pela JVM (Java Virtual Machine), ao contrário das Platform Threads, que são gerenciadas pelo sistema operacional. Isso significa que a JVM tem controle completo sobre a criação, agendamento e execução das Virtual Threads, permitindo uma gestão mais eficiente e leve dessas threads.</a:t>
          </a:r>
          <a:endParaRPr lang="en-US" sz="1100" kern="1200" dirty="0"/>
        </a:p>
      </dsp:txBody>
      <dsp:txXfrm>
        <a:off x="4337" y="744535"/>
        <a:ext cx="2257322" cy="2360250"/>
      </dsp:txXfrm>
    </dsp:sp>
    <dsp:sp modelId="{B2BEC785-A996-4FB0-8E36-925CAA42D08B}">
      <dsp:nvSpPr>
        <dsp:cNvPr id="0" name=""/>
        <dsp:cNvSpPr/>
      </dsp:nvSpPr>
      <dsp:spPr>
        <a:xfrm>
          <a:off x="2424070" y="363"/>
          <a:ext cx="2480573" cy="744172"/>
        </a:xfrm>
        <a:prstGeom prst="chevron">
          <a:avLst>
            <a:gd name="adj" fmla="val 30000"/>
          </a:avLst>
        </a:prstGeom>
        <a:solidFill>
          <a:schemeClr val="accent5">
            <a:hueOff val="-3038037"/>
            <a:satOff val="-207"/>
            <a:lumOff val="490"/>
            <a:alphaOff val="0"/>
          </a:schemeClr>
        </a:solidFill>
        <a:ln w="19050" cap="flat" cmpd="sng" algn="ctr">
          <a:solidFill>
            <a:schemeClr val="accent5">
              <a:hueOff val="-3038037"/>
              <a:satOff val="-207"/>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885" tIns="91885" rIns="91885" bIns="91885" numCol="1" spcCol="1270" anchor="ctr" anchorCtr="0">
          <a:noAutofit/>
        </a:bodyPr>
        <a:lstStyle/>
        <a:p>
          <a:pPr marL="0" lvl="0" indent="0" algn="ctr" defTabSz="711200">
            <a:lnSpc>
              <a:spcPct val="90000"/>
            </a:lnSpc>
            <a:spcBef>
              <a:spcPct val="0"/>
            </a:spcBef>
            <a:spcAft>
              <a:spcPct val="35000"/>
            </a:spcAft>
            <a:buNone/>
          </a:pPr>
          <a:r>
            <a:rPr lang="pt-BR" sz="1600" b="1" kern="1200" dirty="0"/>
            <a:t>Uso de Carrier Threads:</a:t>
          </a:r>
          <a:endParaRPr lang="en-US" sz="1600" kern="1200" dirty="0"/>
        </a:p>
      </dsp:txBody>
      <dsp:txXfrm>
        <a:off x="2647322" y="363"/>
        <a:ext cx="2034069" cy="744172"/>
      </dsp:txXfrm>
    </dsp:sp>
    <dsp:sp modelId="{6BC71B66-37FF-4DC7-A236-0F3518608668}">
      <dsp:nvSpPr>
        <dsp:cNvPr id="0" name=""/>
        <dsp:cNvSpPr/>
      </dsp:nvSpPr>
      <dsp:spPr>
        <a:xfrm>
          <a:off x="2424070" y="744535"/>
          <a:ext cx="2257322" cy="2360250"/>
        </a:xfrm>
        <a:prstGeom prst="rect">
          <a:avLst/>
        </a:prstGeom>
        <a:solidFill>
          <a:schemeClr val="accent5">
            <a:tint val="40000"/>
            <a:alpha val="90000"/>
            <a:hueOff val="-2986166"/>
            <a:satOff val="667"/>
            <a:lumOff val="100"/>
            <a:alphaOff val="0"/>
          </a:schemeClr>
        </a:solidFill>
        <a:ln w="19050" cap="flat" cmpd="sng" algn="ctr">
          <a:solidFill>
            <a:schemeClr val="accent5">
              <a:tint val="40000"/>
              <a:alpha val="90000"/>
              <a:hueOff val="-2986166"/>
              <a:satOff val="667"/>
              <a:lumOff val="1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379" tIns="178379" rIns="178379" bIns="356757" numCol="1" spcCol="1270" anchor="t" anchorCtr="0">
          <a:noAutofit/>
        </a:bodyPr>
        <a:lstStyle/>
        <a:p>
          <a:pPr marL="0" lvl="0" indent="0" algn="l" defTabSz="488950">
            <a:lnSpc>
              <a:spcPct val="90000"/>
            </a:lnSpc>
            <a:spcBef>
              <a:spcPct val="0"/>
            </a:spcBef>
            <a:spcAft>
              <a:spcPct val="35000"/>
            </a:spcAft>
            <a:buNone/>
          </a:pPr>
          <a:r>
            <a:rPr lang="pt-BR" sz="1100" kern="1200" dirty="0"/>
            <a:t>A JVM utiliza o conceito de Carrier Threads (que são essencialmente Platform Threads) para executar Virtual Threads. Cada Carrier Thread pode executar várias Virtual Threads ao longo do tempo. A ideia é que as Virtual Threads são programaticamente "colocadas" nas Carrier Threads quando precisam ser executadas, e liberadas quando estão esperando por IO ou outras operações.</a:t>
          </a:r>
          <a:endParaRPr lang="en-US" sz="1100" kern="1200" dirty="0"/>
        </a:p>
      </dsp:txBody>
      <dsp:txXfrm>
        <a:off x="2424070" y="744535"/>
        <a:ext cx="2257322" cy="2360250"/>
      </dsp:txXfrm>
    </dsp:sp>
    <dsp:sp modelId="{93EED4C3-3765-46CD-B9CC-963DB032B00C}">
      <dsp:nvSpPr>
        <dsp:cNvPr id="0" name=""/>
        <dsp:cNvSpPr/>
      </dsp:nvSpPr>
      <dsp:spPr>
        <a:xfrm>
          <a:off x="4843802" y="363"/>
          <a:ext cx="2480573" cy="744172"/>
        </a:xfrm>
        <a:prstGeom prst="chevron">
          <a:avLst>
            <a:gd name="adj" fmla="val 30000"/>
          </a:avLst>
        </a:prstGeom>
        <a:solidFill>
          <a:schemeClr val="accent5">
            <a:hueOff val="-6076075"/>
            <a:satOff val="-413"/>
            <a:lumOff val="981"/>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885" tIns="91885" rIns="91885" bIns="91885" numCol="1" spcCol="1270" anchor="ctr" anchorCtr="0">
          <a:noAutofit/>
        </a:bodyPr>
        <a:lstStyle/>
        <a:p>
          <a:pPr marL="0" lvl="0" indent="0" algn="ctr" defTabSz="711200">
            <a:lnSpc>
              <a:spcPct val="90000"/>
            </a:lnSpc>
            <a:spcBef>
              <a:spcPct val="0"/>
            </a:spcBef>
            <a:spcAft>
              <a:spcPct val="35000"/>
            </a:spcAft>
            <a:buNone/>
          </a:pPr>
          <a:r>
            <a:rPr lang="pt-BR" sz="1600" b="1" kern="1200"/>
            <a:t>Escalonador Interno da JVM:</a:t>
          </a:r>
          <a:endParaRPr lang="en-US" sz="1600" kern="1200"/>
        </a:p>
      </dsp:txBody>
      <dsp:txXfrm>
        <a:off x="5067054" y="363"/>
        <a:ext cx="2034069" cy="744172"/>
      </dsp:txXfrm>
    </dsp:sp>
    <dsp:sp modelId="{F7432C3B-F654-455A-B0D9-A50B35EB8BDC}">
      <dsp:nvSpPr>
        <dsp:cNvPr id="0" name=""/>
        <dsp:cNvSpPr/>
      </dsp:nvSpPr>
      <dsp:spPr>
        <a:xfrm>
          <a:off x="4843802" y="744535"/>
          <a:ext cx="2257322" cy="2360250"/>
        </a:xfrm>
        <a:prstGeom prst="rect">
          <a:avLst/>
        </a:prstGeom>
        <a:solidFill>
          <a:schemeClr val="accent5">
            <a:tint val="40000"/>
            <a:alpha val="90000"/>
            <a:hueOff val="-5972333"/>
            <a:satOff val="1333"/>
            <a:lumOff val="200"/>
            <a:alphaOff val="0"/>
          </a:schemeClr>
        </a:solidFill>
        <a:ln w="19050" cap="flat" cmpd="sng" algn="ctr">
          <a:solidFill>
            <a:schemeClr val="accent5">
              <a:tint val="40000"/>
              <a:alpha val="90000"/>
              <a:hueOff val="-5972333"/>
              <a:satOff val="1333"/>
              <a:lumOff val="2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379" tIns="178379" rIns="178379" bIns="356757" numCol="1" spcCol="1270" anchor="t" anchorCtr="0">
          <a:noAutofit/>
        </a:bodyPr>
        <a:lstStyle/>
        <a:p>
          <a:pPr marL="0" lvl="0" indent="0" algn="l" defTabSz="488950">
            <a:lnSpc>
              <a:spcPct val="90000"/>
            </a:lnSpc>
            <a:spcBef>
              <a:spcPct val="0"/>
            </a:spcBef>
            <a:spcAft>
              <a:spcPct val="35000"/>
            </a:spcAft>
            <a:buNone/>
          </a:pPr>
          <a:r>
            <a:rPr lang="pt-BR" sz="1100" kern="1200" dirty="0"/>
            <a:t>A JVM possui um escalonador próprio que decide como e quando cada Virtual Thread deve ser executada em uma Carrier Thread. Esse escalonador é otimizado para fazer com que as Virtual Threads sejam executadas de forma eficiente, sem o overhead associado à criação e destruição frequente de Platform Threads.</a:t>
          </a:r>
          <a:endParaRPr lang="en-US" sz="1100" kern="1200" dirty="0"/>
        </a:p>
      </dsp:txBody>
      <dsp:txXfrm>
        <a:off x="4843802" y="744535"/>
        <a:ext cx="2257322" cy="2360250"/>
      </dsp:txXfrm>
    </dsp:sp>
    <dsp:sp modelId="{E3481516-BF7A-492C-A3E6-5245044EE4BF}">
      <dsp:nvSpPr>
        <dsp:cNvPr id="0" name=""/>
        <dsp:cNvSpPr/>
      </dsp:nvSpPr>
      <dsp:spPr>
        <a:xfrm>
          <a:off x="7263535" y="363"/>
          <a:ext cx="2480573" cy="744172"/>
        </a:xfrm>
        <a:prstGeom prst="chevron">
          <a:avLst>
            <a:gd name="adj" fmla="val 30000"/>
          </a:avLst>
        </a:prstGeom>
        <a:solidFill>
          <a:schemeClr val="accent5">
            <a:hueOff val="-9114112"/>
            <a:satOff val="-620"/>
            <a:lumOff val="1471"/>
            <a:alphaOff val="0"/>
          </a:schemeClr>
        </a:solidFill>
        <a:ln w="19050" cap="flat" cmpd="sng" algn="ctr">
          <a:solidFill>
            <a:schemeClr val="accent5">
              <a:hueOff val="-9114112"/>
              <a:satOff val="-620"/>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885" tIns="91885" rIns="91885" bIns="91885" numCol="1" spcCol="1270" anchor="ctr" anchorCtr="0">
          <a:noAutofit/>
        </a:bodyPr>
        <a:lstStyle/>
        <a:p>
          <a:pPr marL="0" lvl="0" indent="0" algn="ctr" defTabSz="711200">
            <a:lnSpc>
              <a:spcPct val="90000"/>
            </a:lnSpc>
            <a:spcBef>
              <a:spcPct val="0"/>
            </a:spcBef>
            <a:spcAft>
              <a:spcPct val="35000"/>
            </a:spcAft>
            <a:buNone/>
          </a:pPr>
          <a:r>
            <a:rPr lang="pt-BR" sz="1600" b="1" kern="1200"/>
            <a:t>Dimensionamento de Carrier Threads:</a:t>
          </a:r>
          <a:endParaRPr lang="en-US" sz="1600" kern="1200"/>
        </a:p>
      </dsp:txBody>
      <dsp:txXfrm>
        <a:off x="7486787" y="363"/>
        <a:ext cx="2034069" cy="744172"/>
      </dsp:txXfrm>
    </dsp:sp>
    <dsp:sp modelId="{72FC0DED-C704-42C4-A552-F50455B8FB9B}">
      <dsp:nvSpPr>
        <dsp:cNvPr id="0" name=""/>
        <dsp:cNvSpPr/>
      </dsp:nvSpPr>
      <dsp:spPr>
        <a:xfrm>
          <a:off x="7263535" y="744535"/>
          <a:ext cx="2257322" cy="2360250"/>
        </a:xfrm>
        <a:prstGeom prst="rect">
          <a:avLst/>
        </a:prstGeom>
        <a:solidFill>
          <a:schemeClr val="accent5">
            <a:tint val="40000"/>
            <a:alpha val="90000"/>
            <a:hueOff val="-8958499"/>
            <a:satOff val="2000"/>
            <a:lumOff val="301"/>
            <a:alphaOff val="0"/>
          </a:schemeClr>
        </a:solidFill>
        <a:ln w="19050" cap="flat" cmpd="sng" algn="ctr">
          <a:solidFill>
            <a:schemeClr val="accent5">
              <a:tint val="40000"/>
              <a:alpha val="90000"/>
              <a:hueOff val="-8958499"/>
              <a:satOff val="2000"/>
              <a:lumOff val="3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379" tIns="178379" rIns="178379" bIns="356757" numCol="1" spcCol="1270" anchor="t" anchorCtr="0">
          <a:noAutofit/>
        </a:bodyPr>
        <a:lstStyle/>
        <a:p>
          <a:pPr marL="0" lvl="0" indent="0" algn="l" defTabSz="488950">
            <a:lnSpc>
              <a:spcPct val="90000"/>
            </a:lnSpc>
            <a:spcBef>
              <a:spcPct val="0"/>
            </a:spcBef>
            <a:spcAft>
              <a:spcPct val="35000"/>
            </a:spcAft>
            <a:buNone/>
          </a:pPr>
          <a:r>
            <a:rPr lang="pt-BR" sz="1100" kern="1200" dirty="0"/>
            <a:t>O número de Carrier Threads geralmente corresponde ao número de núcleos do processador da máquina. Isso permite que a JVM utilize os recursos de hardware de forma otimizada, alocando as Virtual Threads nas Carrier Threads disponíveis, maximizando o uso dos núcleos de CPU.</a:t>
          </a:r>
          <a:endParaRPr lang="en-US" sz="1100" kern="1200" dirty="0"/>
        </a:p>
      </dsp:txBody>
      <dsp:txXfrm>
        <a:off x="7263535" y="744535"/>
        <a:ext cx="2257322" cy="2360250"/>
      </dsp:txXfrm>
    </dsp:sp>
    <dsp:sp modelId="{2FD2AA6F-9A0F-4DE3-BC4E-5EC0EA8C7526}">
      <dsp:nvSpPr>
        <dsp:cNvPr id="0" name=""/>
        <dsp:cNvSpPr/>
      </dsp:nvSpPr>
      <dsp:spPr>
        <a:xfrm>
          <a:off x="9683268" y="363"/>
          <a:ext cx="2480573" cy="744172"/>
        </a:xfrm>
        <a:prstGeom prst="chevron">
          <a:avLst>
            <a:gd name="adj" fmla="val 30000"/>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885" tIns="91885" rIns="91885" bIns="91885" numCol="1" spcCol="1270" anchor="ctr" anchorCtr="0">
          <a:noAutofit/>
        </a:bodyPr>
        <a:lstStyle/>
        <a:p>
          <a:pPr marL="0" lvl="0" indent="0" algn="ctr" defTabSz="711200">
            <a:lnSpc>
              <a:spcPct val="90000"/>
            </a:lnSpc>
            <a:spcBef>
              <a:spcPct val="0"/>
            </a:spcBef>
            <a:spcAft>
              <a:spcPct val="35000"/>
            </a:spcAft>
            <a:buNone/>
          </a:pPr>
          <a:r>
            <a:rPr lang="pt-BR" sz="1600" b="1" kern="1200"/>
            <a:t>Vantagem da Abordagem:</a:t>
          </a:r>
          <a:endParaRPr lang="en-US" sz="1600" kern="1200"/>
        </a:p>
      </dsp:txBody>
      <dsp:txXfrm>
        <a:off x="9906520" y="363"/>
        <a:ext cx="2034069" cy="744172"/>
      </dsp:txXfrm>
    </dsp:sp>
    <dsp:sp modelId="{0CF2B894-1273-485B-90B2-F27D6AFB6CD2}">
      <dsp:nvSpPr>
        <dsp:cNvPr id="0" name=""/>
        <dsp:cNvSpPr/>
      </dsp:nvSpPr>
      <dsp:spPr>
        <a:xfrm>
          <a:off x="9683268" y="744535"/>
          <a:ext cx="2257322" cy="2360250"/>
        </a:xfrm>
        <a:prstGeom prst="rect">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11944666"/>
              <a:satOff val="2667"/>
              <a:lumOff val="4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8379" tIns="178379" rIns="178379" bIns="356757" numCol="1" spcCol="1270" anchor="t" anchorCtr="0">
          <a:noAutofit/>
        </a:bodyPr>
        <a:lstStyle/>
        <a:p>
          <a:pPr marL="0" lvl="0" indent="0" algn="l" defTabSz="488950">
            <a:lnSpc>
              <a:spcPct val="90000"/>
            </a:lnSpc>
            <a:spcBef>
              <a:spcPct val="0"/>
            </a:spcBef>
            <a:spcAft>
              <a:spcPct val="35000"/>
            </a:spcAft>
            <a:buNone/>
          </a:pPr>
          <a:r>
            <a:rPr lang="pt-BR" sz="1100" kern="1200" dirty="0"/>
            <a:t>Essa abordagem permite a criação de milhões de Virtual Threads sem o peso significativo que seria necessário se cada uma fosse uma Platform Thread. As Virtual Threads são leves e não consomem tantos recursos de memória ou de CPU como as Platform Threads, o que torna essa solução ideal para aplicações que realizam muitas operações assíncronas ou dependentes de IO.</a:t>
          </a:r>
          <a:endParaRPr lang="en-US" sz="1100" kern="1200" dirty="0"/>
        </a:p>
      </dsp:txBody>
      <dsp:txXfrm>
        <a:off x="9683268" y="744535"/>
        <a:ext cx="2257322" cy="2360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2ADE1-4F63-44B1-A50B-292C4179CCA0}">
      <dsp:nvSpPr>
        <dsp:cNvPr id="0" name=""/>
        <dsp:cNvSpPr/>
      </dsp:nvSpPr>
      <dsp:spPr>
        <a:xfrm>
          <a:off x="1272100" y="32891"/>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39C24-1651-4DCE-BFA4-28F64AC02CE8}">
      <dsp:nvSpPr>
        <dsp:cNvPr id="0" name=""/>
        <dsp:cNvSpPr/>
      </dsp:nvSpPr>
      <dsp:spPr>
        <a:xfrm>
          <a:off x="1408853" y="169643"/>
          <a:ext cx="377697" cy="3776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3711DA-3E1E-4284-B391-13D8B90CBCED}">
      <dsp:nvSpPr>
        <dsp:cNvPr id="0" name=""/>
        <dsp:cNvSpPr/>
      </dsp:nvSpPr>
      <dsp:spPr>
        <a:xfrm>
          <a:off x="2062846" y="32891"/>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dirty="0"/>
            <a:t>Threads Virtuais não são threads mais rápidas que vão executar o código mais rapidamente.</a:t>
          </a:r>
          <a:endParaRPr lang="en-US" sz="1100" kern="1200" dirty="0"/>
        </a:p>
      </dsp:txBody>
      <dsp:txXfrm>
        <a:off x="2062846" y="32891"/>
        <a:ext cx="1534976" cy="651202"/>
      </dsp:txXfrm>
    </dsp:sp>
    <dsp:sp modelId="{A9023E86-3496-4D1C-8800-EFC070A6925F}">
      <dsp:nvSpPr>
        <dsp:cNvPr id="0" name=""/>
        <dsp:cNvSpPr/>
      </dsp:nvSpPr>
      <dsp:spPr>
        <a:xfrm>
          <a:off x="3865281" y="32891"/>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CE8F5-E5AD-43ED-9484-28B787231019}">
      <dsp:nvSpPr>
        <dsp:cNvPr id="0" name=""/>
        <dsp:cNvSpPr/>
      </dsp:nvSpPr>
      <dsp:spPr>
        <a:xfrm>
          <a:off x="4002033" y="169643"/>
          <a:ext cx="377697" cy="3776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74CF2B-CBF0-4D30-8629-6DA76DEEAB8A}">
      <dsp:nvSpPr>
        <dsp:cNvPr id="0" name=""/>
        <dsp:cNvSpPr/>
      </dsp:nvSpPr>
      <dsp:spPr>
        <a:xfrm>
          <a:off x="4656026" y="32891"/>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solidFill>
                <a:prstClr val="black">
                  <a:hueOff val="0"/>
                  <a:satOff val="0"/>
                  <a:lumOff val="0"/>
                  <a:alphaOff val="0"/>
                </a:prstClr>
              </a:solidFill>
              <a:latin typeface="Aptos" panose="02110004020202020204"/>
              <a:ea typeface="+mn-ea"/>
              <a:cs typeface="+mn-cs"/>
            </a:rPr>
            <a:t>São menos vantajosas em situações com uso intensivo de CPU.</a:t>
          </a:r>
        </a:p>
      </dsp:txBody>
      <dsp:txXfrm>
        <a:off x="4656026" y="32891"/>
        <a:ext cx="1534976" cy="651202"/>
      </dsp:txXfrm>
    </dsp:sp>
    <dsp:sp modelId="{CF272B18-2853-4592-869E-957D5D866314}">
      <dsp:nvSpPr>
        <dsp:cNvPr id="0" name=""/>
        <dsp:cNvSpPr/>
      </dsp:nvSpPr>
      <dsp:spPr>
        <a:xfrm>
          <a:off x="1272100" y="1610624"/>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8BE06-AFD3-45B4-BA04-6EB9105D5EFB}">
      <dsp:nvSpPr>
        <dsp:cNvPr id="0" name=""/>
        <dsp:cNvSpPr/>
      </dsp:nvSpPr>
      <dsp:spPr>
        <a:xfrm>
          <a:off x="1408853" y="1747377"/>
          <a:ext cx="377697" cy="3776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104CC2-11B6-46D7-8CF4-CB4978D1E1FF}">
      <dsp:nvSpPr>
        <dsp:cNvPr id="0" name=""/>
        <dsp:cNvSpPr/>
      </dsp:nvSpPr>
      <dsp:spPr>
        <a:xfrm>
          <a:off x="2062846" y="1610624"/>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dirty="0"/>
            <a:t>Threads Virtuais garantem o uso eficiente dos recursos.</a:t>
          </a:r>
          <a:endParaRPr lang="en-US" sz="1100" kern="1200" dirty="0"/>
        </a:p>
      </dsp:txBody>
      <dsp:txXfrm>
        <a:off x="2062846" y="1610624"/>
        <a:ext cx="1534976" cy="651202"/>
      </dsp:txXfrm>
    </dsp:sp>
    <dsp:sp modelId="{9F24C266-F367-4CFD-A663-9AA30B512590}">
      <dsp:nvSpPr>
        <dsp:cNvPr id="0" name=""/>
        <dsp:cNvSpPr/>
      </dsp:nvSpPr>
      <dsp:spPr>
        <a:xfrm>
          <a:off x="3865281" y="1610624"/>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016D0-57F8-401D-A7DC-BFE73A46AEBD}">
      <dsp:nvSpPr>
        <dsp:cNvPr id="0" name=""/>
        <dsp:cNvSpPr/>
      </dsp:nvSpPr>
      <dsp:spPr>
        <a:xfrm>
          <a:off x="4002033" y="1747377"/>
          <a:ext cx="377697" cy="3776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69947-78BD-41D2-965D-D966C2DCEC93}">
      <dsp:nvSpPr>
        <dsp:cNvPr id="0" name=""/>
        <dsp:cNvSpPr/>
      </dsp:nvSpPr>
      <dsp:spPr>
        <a:xfrm>
          <a:off x="4656026" y="1610624"/>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dirty="0"/>
            <a:t>Elas ajudam a alcançar um melhor throughput, </a:t>
          </a:r>
          <a:r>
            <a:rPr lang="pt-BR" sz="1100" b="1" kern="1200" dirty="0">
              <a:solidFill>
                <a:srgbClr val="0070C0"/>
              </a:solidFill>
            </a:rPr>
            <a:t>não latência.</a:t>
          </a:r>
          <a:endParaRPr lang="en-US" sz="1100" kern="1200" dirty="0">
            <a:solidFill>
              <a:srgbClr val="0070C0"/>
            </a:solidFill>
          </a:endParaRPr>
        </a:p>
      </dsp:txBody>
      <dsp:txXfrm>
        <a:off x="4656026" y="1610624"/>
        <a:ext cx="1534976" cy="651202"/>
      </dsp:txXfrm>
    </dsp:sp>
    <dsp:sp modelId="{9AD4A7A6-1DFB-484C-A166-A3E166F3A386}">
      <dsp:nvSpPr>
        <dsp:cNvPr id="0" name=""/>
        <dsp:cNvSpPr/>
      </dsp:nvSpPr>
      <dsp:spPr>
        <a:xfrm>
          <a:off x="1272100" y="3188358"/>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8755A0-5AC5-4F05-912E-48684CA66877}">
      <dsp:nvSpPr>
        <dsp:cNvPr id="0" name=""/>
        <dsp:cNvSpPr/>
      </dsp:nvSpPr>
      <dsp:spPr>
        <a:xfrm>
          <a:off x="1408853" y="3325110"/>
          <a:ext cx="377697" cy="3776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CE26E7-8BE1-49AD-A491-E78BA7AEAF3F}">
      <dsp:nvSpPr>
        <dsp:cNvPr id="0" name=""/>
        <dsp:cNvSpPr/>
      </dsp:nvSpPr>
      <dsp:spPr>
        <a:xfrm>
          <a:off x="2062846" y="3188358"/>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a:t>Threads Virtuais são leves e perfeitas para operações limitadas por IO.</a:t>
          </a:r>
          <a:endParaRPr lang="en-US" sz="1100" kern="1200"/>
        </a:p>
      </dsp:txBody>
      <dsp:txXfrm>
        <a:off x="2062846" y="3188358"/>
        <a:ext cx="1534976" cy="651202"/>
      </dsp:txXfrm>
    </dsp:sp>
    <dsp:sp modelId="{B7F44BB0-D8CB-4017-8798-9763EFE79938}">
      <dsp:nvSpPr>
        <dsp:cNvPr id="0" name=""/>
        <dsp:cNvSpPr/>
      </dsp:nvSpPr>
      <dsp:spPr>
        <a:xfrm>
          <a:off x="3865281" y="3188358"/>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DA0E3E-1150-4EB0-9C83-51E2C7504945}">
      <dsp:nvSpPr>
        <dsp:cNvPr id="0" name=""/>
        <dsp:cNvSpPr/>
      </dsp:nvSpPr>
      <dsp:spPr>
        <a:xfrm>
          <a:off x="4002033" y="3325110"/>
          <a:ext cx="377697" cy="37769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66F06C-E8D2-40A8-83F7-303D94E662B5}">
      <dsp:nvSpPr>
        <dsp:cNvPr id="0" name=""/>
        <dsp:cNvSpPr/>
      </dsp:nvSpPr>
      <dsp:spPr>
        <a:xfrm>
          <a:off x="4656026" y="3188358"/>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a:t>Elas não requerem uma thread do sistema operacional; potencialmente, milhões de Threads Virtuais podem esperar por operações de sistema de arquivos, banco de dados ou chamadas HTTP.</a:t>
          </a:r>
          <a:endParaRPr lang="en-US" sz="1100" kern="1200"/>
        </a:p>
      </dsp:txBody>
      <dsp:txXfrm>
        <a:off x="4656026" y="3188358"/>
        <a:ext cx="1534976" cy="651202"/>
      </dsp:txXfrm>
    </dsp:sp>
    <dsp:sp modelId="{21DB167E-E36A-45DD-B1B1-FCDCC5C98F53}">
      <dsp:nvSpPr>
        <dsp:cNvPr id="0" name=""/>
        <dsp:cNvSpPr/>
      </dsp:nvSpPr>
      <dsp:spPr>
        <a:xfrm>
          <a:off x="1272100" y="4766091"/>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2A448-24D2-40B1-9111-674AD651DC91}">
      <dsp:nvSpPr>
        <dsp:cNvPr id="0" name=""/>
        <dsp:cNvSpPr/>
      </dsp:nvSpPr>
      <dsp:spPr>
        <a:xfrm>
          <a:off x="1408853" y="4902844"/>
          <a:ext cx="377697" cy="37769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7725F-6DCA-4932-B829-D5C04B3E15CD}">
      <dsp:nvSpPr>
        <dsp:cNvPr id="0" name=""/>
        <dsp:cNvSpPr/>
      </dsp:nvSpPr>
      <dsp:spPr>
        <a:xfrm>
          <a:off x="2062846" y="4766091"/>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a:t>No desenvolvimento de software atual, o IO é muito comum com as aplicações sendo construídas usando arquitetura de microserviços.</a:t>
          </a:r>
          <a:endParaRPr lang="en-US" sz="1100" kern="1200"/>
        </a:p>
      </dsp:txBody>
      <dsp:txXfrm>
        <a:off x="2062846" y="4766091"/>
        <a:ext cx="1534976" cy="651202"/>
      </dsp:txXfrm>
    </dsp:sp>
    <dsp:sp modelId="{18393FA4-F0A2-4AD7-AA7B-8E19EEBDF74A}">
      <dsp:nvSpPr>
        <dsp:cNvPr id="0" name=""/>
        <dsp:cNvSpPr/>
      </dsp:nvSpPr>
      <dsp:spPr>
        <a:xfrm>
          <a:off x="3865281" y="4766091"/>
          <a:ext cx="651202" cy="65120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011E06-FBB5-4CE6-92FA-63FBDB4BFE87}">
      <dsp:nvSpPr>
        <dsp:cNvPr id="0" name=""/>
        <dsp:cNvSpPr/>
      </dsp:nvSpPr>
      <dsp:spPr>
        <a:xfrm>
          <a:off x="4002033" y="4902844"/>
          <a:ext cx="377697" cy="37769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75071-2286-4F32-9DAE-7512E76FB27B}">
      <dsp:nvSpPr>
        <dsp:cNvPr id="0" name=""/>
        <dsp:cNvSpPr/>
      </dsp:nvSpPr>
      <dsp:spPr>
        <a:xfrm>
          <a:off x="4656026" y="4766091"/>
          <a:ext cx="1534976" cy="651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pt-BR" sz="1100" b="1" kern="1200"/>
            <a:t>Não faça pool de Threads Virtuais.</a:t>
          </a:r>
          <a:br>
            <a:rPr lang="pt-BR" sz="1100" kern="1200"/>
          </a:br>
          <a:endParaRPr lang="en-US" sz="1100" kern="1200"/>
        </a:p>
      </dsp:txBody>
      <dsp:txXfrm>
        <a:off x="4656026" y="4766091"/>
        <a:ext cx="1534976" cy="6512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39576-6798-448D-99F2-4F600DFD1816}">
      <dsp:nvSpPr>
        <dsp:cNvPr id="0" name=""/>
        <dsp:cNvSpPr/>
      </dsp:nvSpPr>
      <dsp:spPr>
        <a:xfrm>
          <a:off x="0" y="115995"/>
          <a:ext cx="6010274"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b="1" kern="1200"/>
            <a:t>Quando Usar Threads Virtuais:</a:t>
          </a:r>
          <a:endParaRPr lang="en-US" sz="1600" kern="1200"/>
        </a:p>
      </dsp:txBody>
      <dsp:txXfrm>
        <a:off x="31185" y="147180"/>
        <a:ext cx="5947904" cy="576450"/>
      </dsp:txXfrm>
    </dsp:sp>
    <dsp:sp modelId="{4007D271-C1DB-457D-9C69-B59728B5B3D9}">
      <dsp:nvSpPr>
        <dsp:cNvPr id="0" name=""/>
        <dsp:cNvSpPr/>
      </dsp:nvSpPr>
      <dsp:spPr>
        <a:xfrm>
          <a:off x="0" y="800895"/>
          <a:ext cx="6010274"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b="1" kern="1200"/>
            <a:t>Tarefas I/O-Bound (Ligadas a Entrada/Saída):</a:t>
          </a:r>
          <a:endParaRPr lang="en-US" sz="1600" kern="1200"/>
        </a:p>
      </dsp:txBody>
      <dsp:txXfrm>
        <a:off x="31185" y="832080"/>
        <a:ext cx="5947904" cy="576450"/>
      </dsp:txXfrm>
    </dsp:sp>
    <dsp:sp modelId="{067DACFD-8CE6-421E-BF45-A68A01365DEC}">
      <dsp:nvSpPr>
        <dsp:cNvPr id="0" name=""/>
        <dsp:cNvSpPr/>
      </dsp:nvSpPr>
      <dsp:spPr>
        <a:xfrm>
          <a:off x="0" y="1439715"/>
          <a:ext cx="6010274"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826"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b="1" kern="1200"/>
            <a:t>Chamadas de API Externas:</a:t>
          </a:r>
          <a:r>
            <a:rPr lang="pt-BR" sz="1200" kern="1200"/>
            <a:t> Quando o código precisa esperar respostas de APIs externas, como chamadas HTTP, as threads virtuais podem ser muito eficientes porque elas liberam os recursos enquanto estão bloqueadas, economizando memória e melhorando a capacidade de lidar com um grande número de requisições simultâneas.</a:t>
          </a:r>
          <a:endParaRPr lang="en-US" sz="1200" kern="1200"/>
        </a:p>
        <a:p>
          <a:pPr marL="114300" lvl="1" indent="-114300" algn="l" defTabSz="533400">
            <a:lnSpc>
              <a:spcPct val="90000"/>
            </a:lnSpc>
            <a:spcBef>
              <a:spcPct val="0"/>
            </a:spcBef>
            <a:spcAft>
              <a:spcPct val="20000"/>
            </a:spcAft>
            <a:buChar char="•"/>
          </a:pPr>
          <a:r>
            <a:rPr lang="pt-BR" sz="1200" b="1" kern="1200"/>
            <a:t>Operações de Banco de Dados:</a:t>
          </a:r>
          <a:r>
            <a:rPr lang="pt-BR" sz="1200" kern="1200"/>
            <a:t> Se seu código está executando consultas que envolvem espera por resultados do banco de dados, threads virtuais podem ser usadas para manter alta concorrência sem o custo de memória de threads tradicionais.</a:t>
          </a:r>
          <a:endParaRPr lang="en-US" sz="1200" kern="1200"/>
        </a:p>
        <a:p>
          <a:pPr marL="114300" lvl="1" indent="-114300" algn="l" defTabSz="533400">
            <a:lnSpc>
              <a:spcPct val="90000"/>
            </a:lnSpc>
            <a:spcBef>
              <a:spcPct val="0"/>
            </a:spcBef>
            <a:spcAft>
              <a:spcPct val="20000"/>
            </a:spcAft>
            <a:buChar char="•"/>
          </a:pPr>
          <a:r>
            <a:rPr lang="pt-BR" sz="1200" b="1" kern="1200"/>
            <a:t>Leitura/Escrita em Arquivos:</a:t>
          </a:r>
          <a:r>
            <a:rPr lang="pt-BR" sz="1200" kern="1200"/>
            <a:t> Quando há espera por operações de disco, como leitura ou escrita de arquivos, threads virtuais podem ser vantajosas.</a:t>
          </a:r>
          <a:endParaRPr lang="en-US" sz="1200" kern="1200"/>
        </a:p>
      </dsp:txBody>
      <dsp:txXfrm>
        <a:off x="0" y="1439715"/>
        <a:ext cx="6010274" cy="1987200"/>
      </dsp:txXfrm>
    </dsp:sp>
    <dsp:sp modelId="{8C55AFB3-60A8-47D6-9A6C-6281EA01F3B7}">
      <dsp:nvSpPr>
        <dsp:cNvPr id="0" name=""/>
        <dsp:cNvSpPr/>
      </dsp:nvSpPr>
      <dsp:spPr>
        <a:xfrm>
          <a:off x="0" y="3426915"/>
          <a:ext cx="6010274" cy="6388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b="1" kern="1200"/>
            <a:t>Sistemas com Alta Concorrência e Baixo Custo de Computação:</a:t>
          </a:r>
          <a:endParaRPr lang="en-US" sz="1600" kern="1200"/>
        </a:p>
      </dsp:txBody>
      <dsp:txXfrm>
        <a:off x="31185" y="3458100"/>
        <a:ext cx="5947904" cy="576450"/>
      </dsp:txXfrm>
    </dsp:sp>
    <dsp:sp modelId="{86CBCD2F-4800-49D9-AE97-32F8CECC9C7F}">
      <dsp:nvSpPr>
        <dsp:cNvPr id="0" name=""/>
        <dsp:cNvSpPr/>
      </dsp:nvSpPr>
      <dsp:spPr>
        <a:xfrm>
          <a:off x="0" y="4065735"/>
          <a:ext cx="6010274"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826"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pt-BR" sz="1200" b="1" kern="1200"/>
            <a:t>Serviços de Rede:</a:t>
          </a:r>
          <a:r>
            <a:rPr lang="pt-BR" sz="1200" kern="1200"/>
            <a:t> Para servidores que precisam lidar com milhares de conexões simultâneas, como servidores HTTP, as threads virtuais permitem escalar sem gastar muita memória.</a:t>
          </a:r>
          <a:endParaRPr lang="en-US" sz="1200" kern="1200"/>
        </a:p>
        <a:p>
          <a:pPr marL="114300" lvl="1" indent="-114300" algn="l" defTabSz="533400">
            <a:lnSpc>
              <a:spcPct val="90000"/>
            </a:lnSpc>
            <a:spcBef>
              <a:spcPct val="0"/>
            </a:spcBef>
            <a:spcAft>
              <a:spcPct val="20000"/>
            </a:spcAft>
            <a:buChar char="•"/>
          </a:pPr>
          <a:r>
            <a:rPr lang="pt-BR" sz="1200" b="1" kern="1200"/>
            <a:t>Sistemas de Mensagens e Filas:</a:t>
          </a:r>
          <a:r>
            <a:rPr lang="pt-BR" sz="1200" kern="1200"/>
            <a:t> Em sistemas que recebem mensagens e precisam processá-las com baixa latência e alta concorrência</a:t>
          </a:r>
          <a:endParaRPr lang="en-US" sz="1200" kern="1200"/>
        </a:p>
      </dsp:txBody>
      <dsp:txXfrm>
        <a:off x="0" y="4065735"/>
        <a:ext cx="6010274" cy="927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39576-6798-448D-99F2-4F600DFD1816}">
      <dsp:nvSpPr>
        <dsp:cNvPr id="0" name=""/>
        <dsp:cNvSpPr/>
      </dsp:nvSpPr>
      <dsp:spPr>
        <a:xfrm>
          <a:off x="0" y="224243"/>
          <a:ext cx="6010274"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dirty="0"/>
            <a:t>Quando Não Usar Threads Virtuais:</a:t>
          </a:r>
          <a:endParaRPr lang="en-US" sz="1900" kern="1200" dirty="0"/>
        </a:p>
      </dsp:txBody>
      <dsp:txXfrm>
        <a:off x="22789" y="247032"/>
        <a:ext cx="5964696" cy="421252"/>
      </dsp:txXfrm>
    </dsp:sp>
    <dsp:sp modelId="{4007D271-C1DB-457D-9C69-B59728B5B3D9}">
      <dsp:nvSpPr>
        <dsp:cNvPr id="0" name=""/>
        <dsp:cNvSpPr/>
      </dsp:nvSpPr>
      <dsp:spPr>
        <a:xfrm>
          <a:off x="0" y="745793"/>
          <a:ext cx="6010274"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dirty="0"/>
            <a:t>Tarefas CPU-</a:t>
          </a:r>
          <a:r>
            <a:rPr lang="pt-BR" sz="1900" b="1" kern="1200" dirty="0" err="1"/>
            <a:t>Bound</a:t>
          </a:r>
          <a:r>
            <a:rPr lang="pt-BR" sz="1900" b="1" kern="1200" dirty="0"/>
            <a:t> (Ligadas a Processamento):</a:t>
          </a:r>
          <a:endParaRPr lang="en-US" sz="1900" kern="1200" dirty="0"/>
        </a:p>
      </dsp:txBody>
      <dsp:txXfrm>
        <a:off x="22789" y="768582"/>
        <a:ext cx="5964696" cy="421252"/>
      </dsp:txXfrm>
    </dsp:sp>
    <dsp:sp modelId="{067DACFD-8CE6-421E-BF45-A68A01365DEC}">
      <dsp:nvSpPr>
        <dsp:cNvPr id="0" name=""/>
        <dsp:cNvSpPr/>
      </dsp:nvSpPr>
      <dsp:spPr>
        <a:xfrm>
          <a:off x="0" y="1212623"/>
          <a:ext cx="6010274" cy="204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82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b="1" kern="1200" dirty="0"/>
            <a:t>Computações Intensivas:</a:t>
          </a:r>
          <a:endParaRPr lang="en-US" sz="1500" kern="1200" dirty="0"/>
        </a:p>
        <a:p>
          <a:pPr marL="114300" lvl="1" indent="-114300" algn="l" defTabSz="666750">
            <a:lnSpc>
              <a:spcPct val="90000"/>
            </a:lnSpc>
            <a:spcBef>
              <a:spcPct val="0"/>
            </a:spcBef>
            <a:spcAft>
              <a:spcPct val="20000"/>
            </a:spcAft>
            <a:buChar char="•"/>
          </a:pPr>
          <a:r>
            <a:rPr lang="pt-BR" sz="1500" b="1" kern="1200" dirty="0"/>
            <a:t>Operações de Banco de Dados:</a:t>
          </a:r>
          <a:r>
            <a:rPr lang="pt-BR" sz="1500" kern="1200" dirty="0"/>
            <a:t> Se seu código está executando consultas que envolvem espera por resultados do banco de dados, threads virtuais podem ser usadas para manter alta concorrência sem o custo de memória de threads tradicionais.</a:t>
          </a:r>
          <a:endParaRPr lang="en-US" sz="1500" kern="1200" dirty="0"/>
        </a:p>
        <a:p>
          <a:pPr marL="114300" lvl="1" indent="-114300" algn="l" defTabSz="666750">
            <a:lnSpc>
              <a:spcPct val="90000"/>
            </a:lnSpc>
            <a:spcBef>
              <a:spcPct val="0"/>
            </a:spcBef>
            <a:spcAft>
              <a:spcPct val="20000"/>
            </a:spcAft>
            <a:buChar char="•"/>
          </a:pPr>
          <a:r>
            <a:rPr lang="pt-BR" sz="1500" b="1" kern="1200" dirty="0"/>
            <a:t>Processamento de Dados na Memória:</a:t>
          </a:r>
          <a:r>
            <a:rPr lang="pt-BR" sz="1500" kern="1200" dirty="0"/>
            <a:t> Operações que lidam com dados já na memória, como manipulações de coleções com parallelStream(), não se beneficiam de threads virtuais e podem até ter desempenho pior devido ao custo de gerenciamento adicional.</a:t>
          </a:r>
          <a:endParaRPr lang="en-US" sz="1500" kern="1200" dirty="0"/>
        </a:p>
      </dsp:txBody>
      <dsp:txXfrm>
        <a:off x="0" y="1212623"/>
        <a:ext cx="6010274" cy="2045160"/>
      </dsp:txXfrm>
    </dsp:sp>
    <dsp:sp modelId="{8C55AFB3-60A8-47D6-9A6C-6281EA01F3B7}">
      <dsp:nvSpPr>
        <dsp:cNvPr id="0" name=""/>
        <dsp:cNvSpPr/>
      </dsp:nvSpPr>
      <dsp:spPr>
        <a:xfrm>
          <a:off x="0" y="3257783"/>
          <a:ext cx="6010274"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dirty="0"/>
            <a:t>Operações Paralelas de Alto Desempenho:</a:t>
          </a:r>
          <a:endParaRPr lang="en-US" sz="1900" kern="1200" dirty="0"/>
        </a:p>
      </dsp:txBody>
      <dsp:txXfrm>
        <a:off x="22789" y="3280572"/>
        <a:ext cx="5964696" cy="421252"/>
      </dsp:txXfrm>
    </dsp:sp>
    <dsp:sp modelId="{86CBCD2F-4800-49D9-AE97-32F8CECC9C7F}">
      <dsp:nvSpPr>
        <dsp:cNvPr id="0" name=""/>
        <dsp:cNvSpPr/>
      </dsp:nvSpPr>
      <dsp:spPr>
        <a:xfrm>
          <a:off x="0" y="3724613"/>
          <a:ext cx="6010274" cy="1160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82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b="1" kern="1200" dirty="0"/>
            <a:t>parallelStream() e ForkJoinPool:</a:t>
          </a:r>
          <a:r>
            <a:rPr lang="pt-BR" sz="1500" kern="1200" dirty="0"/>
            <a:t> Em operações que já utilizam ForkJoinPool ou outras formas de paralelismo otimizadas para computação, threads tradicionais tendem a ter um desempenho superior.</a:t>
          </a:r>
          <a:endParaRPr lang="en-US" sz="1500" kern="1200" dirty="0"/>
        </a:p>
        <a:p>
          <a:pPr marL="114300" lvl="1" indent="-114300" algn="l" defTabSz="666750">
            <a:lnSpc>
              <a:spcPct val="90000"/>
            </a:lnSpc>
            <a:spcBef>
              <a:spcPct val="0"/>
            </a:spcBef>
            <a:spcAft>
              <a:spcPct val="20000"/>
            </a:spcAft>
            <a:buChar char="•"/>
          </a:pPr>
          <a:endParaRPr lang="en-US" sz="1500" kern="1200" dirty="0"/>
        </a:p>
      </dsp:txBody>
      <dsp:txXfrm>
        <a:off x="0" y="3724613"/>
        <a:ext cx="6010274" cy="1160235"/>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BC42C5-3E2C-4D97-47CD-21D9CB25DB8B}"/>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5D259D1-619C-B099-815F-D2121CF41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06A31D9-29E0-1871-469D-03E5D744BC6E}"/>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56EA88BE-5CCD-9989-27E2-3B384E17732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B14EE95-13AC-688E-656D-071B1959C6D2}"/>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302901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A1F21-8547-53EC-1504-0C10DDDC798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EC4D2044-C822-9D29-201D-C7811FF0B2EE}"/>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76FD806-4D3F-BE31-EE64-794421757298}"/>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A94A8463-A171-A5FA-7EA1-FBCEC2BD8DB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168FEFA-60A6-61AF-659E-8AA492A434D7}"/>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1538891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89AEA79-93D5-F167-8EE7-DACB28103B8A}"/>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C868E51-14D5-0F51-B2FA-E906524C12CE}"/>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89E244B-CFE0-1405-A7C9-3C8598ADEED1}"/>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02099067-3705-6689-73AC-C1EC9497E21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EA55C8D-D32C-2EEC-8E30-AFC509B938D0}"/>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3668183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6BE8EE-02C5-AEB6-D359-54AD5E86A20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E8C1986-6E2E-A8C7-973F-8532744D96B1}"/>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7459377-65F9-3A00-5047-EF6CD25DACE1}"/>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E1A76849-01B4-70DE-609D-D185E7545C6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6DB1CC8-42A9-7568-D9E8-EADD065DC1C1}"/>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1775655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526E1-AC2D-4F61-2F21-A14C14400AB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A9F3B680-73BB-D7EE-584A-AFB5256D87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A1DFD541-D304-FC07-BE2D-AAFFDC0510D2}"/>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AAF72B10-1EA8-BEBA-7900-31F5980FFF7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72EFD00-6F7C-3FB8-E1CE-532559097B78}"/>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150957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AF0AD5-C384-66FF-F820-7B574CCB782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CC0F9373-9726-A256-3E9C-BCBB62DB79D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20DF6E1-5948-0C63-DDD8-E7E9ACEC105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50A1D52-0D45-9BF1-5757-C30F1E93917C}"/>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6" name="Espaço Reservado para Rodapé 5">
            <a:extLst>
              <a:ext uri="{FF2B5EF4-FFF2-40B4-BE49-F238E27FC236}">
                <a16:creationId xmlns:a16="http://schemas.microsoft.com/office/drawing/2014/main" id="{7993F5B5-391C-AA15-5D07-55A0542C43D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D6D3C0C-44D2-F0FF-3B4F-640CFBB56463}"/>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87744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2D2C30-1F48-1F0B-6288-2F076B393D91}"/>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99ECBAD6-AF87-A453-37ED-B6942629AC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D2EA945E-BDA0-F3D3-CF1F-C24A17DC6048}"/>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74E4F2C-8CE1-BC23-1702-12CE2E9B9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187784B8-E6EE-EF67-C886-648192821E3E}"/>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6B806DC3-FB77-C80A-0E45-6BCA84313304}"/>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8" name="Espaço Reservado para Rodapé 7">
            <a:extLst>
              <a:ext uri="{FF2B5EF4-FFF2-40B4-BE49-F238E27FC236}">
                <a16:creationId xmlns:a16="http://schemas.microsoft.com/office/drawing/2014/main" id="{1AA12011-AFA1-A369-7EA3-0F4273072D5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DA5542B7-70E1-269B-CBE4-439FF511A703}"/>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913110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E2AACB-1437-0B3B-23D3-79634CFF3DF1}"/>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8AE978DE-3482-C814-E831-1B56A5CD91DD}"/>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4" name="Espaço Reservado para Rodapé 3">
            <a:extLst>
              <a:ext uri="{FF2B5EF4-FFF2-40B4-BE49-F238E27FC236}">
                <a16:creationId xmlns:a16="http://schemas.microsoft.com/office/drawing/2014/main" id="{DBB58DBD-5B1A-3E1D-5E38-00B18D4A5AE1}"/>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893DE03-2A32-DD5D-1BB7-F61F5A909147}"/>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131432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2045BDE-5B08-24AF-730E-3FB745220127}"/>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3" name="Espaço Reservado para Rodapé 2">
            <a:extLst>
              <a:ext uri="{FF2B5EF4-FFF2-40B4-BE49-F238E27FC236}">
                <a16:creationId xmlns:a16="http://schemas.microsoft.com/office/drawing/2014/main" id="{B2BA1B46-C832-22FD-8DD1-7110DA00AF08}"/>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B2ED96C3-6081-9FCA-448A-A68A87107442}"/>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2525511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B99A3-1EE1-C744-8E9F-F742A53BB95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DD35662-A146-4516-C515-8FBF10557D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CBF12F6-1E21-6350-B091-D77FA64B8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2F1A871-9EF4-F390-7CF1-6688288B705F}"/>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6" name="Espaço Reservado para Rodapé 5">
            <a:extLst>
              <a:ext uri="{FF2B5EF4-FFF2-40B4-BE49-F238E27FC236}">
                <a16:creationId xmlns:a16="http://schemas.microsoft.com/office/drawing/2014/main" id="{B4F13C1A-F0CA-CA03-BFEF-3BA933AE294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6F9D197C-3C2A-4072-EAF5-1DB3943E2C58}"/>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2404810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370932-9D27-8617-C0CF-8FA2E14401F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A39D6E6-520D-1C7D-6DBD-95C9C28AC9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7944C7FF-8830-6D0C-C4CA-BAF29E3EB9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327E1FC-C12B-7E54-43B2-3D4905644362}"/>
              </a:ext>
            </a:extLst>
          </p:cNvPr>
          <p:cNvSpPr>
            <a:spLocks noGrp="1"/>
          </p:cNvSpPr>
          <p:nvPr>
            <p:ph type="dt" sz="half" idx="10"/>
          </p:nvPr>
        </p:nvSpPr>
        <p:spPr/>
        <p:txBody>
          <a:bodyPr/>
          <a:lstStyle/>
          <a:p>
            <a:fld id="{54BEE994-8B62-4909-962F-675F42EB5E14}" type="datetimeFigureOut">
              <a:rPr lang="pt-BR" smtClean="0"/>
              <a:t>05/09/2024</a:t>
            </a:fld>
            <a:endParaRPr lang="pt-BR"/>
          </a:p>
        </p:txBody>
      </p:sp>
      <p:sp>
        <p:nvSpPr>
          <p:cNvPr id="6" name="Espaço Reservado para Rodapé 5">
            <a:extLst>
              <a:ext uri="{FF2B5EF4-FFF2-40B4-BE49-F238E27FC236}">
                <a16:creationId xmlns:a16="http://schemas.microsoft.com/office/drawing/2014/main" id="{D2750787-B7EA-3FB9-5624-3D08035BB9E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BEF1D4E-2B05-7345-3CBD-DA36A7CA5B50}"/>
              </a:ext>
            </a:extLst>
          </p:cNvPr>
          <p:cNvSpPr>
            <a:spLocks noGrp="1"/>
          </p:cNvSpPr>
          <p:nvPr>
            <p:ph type="sldNum" sz="quarter" idx="12"/>
          </p:nvPr>
        </p:nvSpPr>
        <p:spPr/>
        <p:txBody>
          <a:bodyPr/>
          <a:lstStyle/>
          <a:p>
            <a:fld id="{64094608-4E1C-45A8-A0B5-21FC22527B79}" type="slidenum">
              <a:rPr lang="pt-BR" smtClean="0"/>
              <a:t>‹nº›</a:t>
            </a:fld>
            <a:endParaRPr lang="pt-BR"/>
          </a:p>
        </p:txBody>
      </p:sp>
    </p:spTree>
    <p:extLst>
      <p:ext uri="{BB962C8B-B14F-4D97-AF65-F5344CB8AC3E}">
        <p14:creationId xmlns:p14="http://schemas.microsoft.com/office/powerpoint/2010/main" val="3045316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C6FC295-491B-69DB-E010-591DAE4863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F5290B1-BB4B-EC64-5F7B-880A9F5762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3AAA579-5880-26AC-08F4-A104413E4E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4BEE994-8B62-4909-962F-675F42EB5E14}" type="datetimeFigureOut">
              <a:rPr lang="pt-BR" smtClean="0"/>
              <a:t>05/09/2024</a:t>
            </a:fld>
            <a:endParaRPr lang="pt-BR"/>
          </a:p>
        </p:txBody>
      </p:sp>
      <p:sp>
        <p:nvSpPr>
          <p:cNvPr id="5" name="Espaço Reservado para Rodapé 4">
            <a:extLst>
              <a:ext uri="{FF2B5EF4-FFF2-40B4-BE49-F238E27FC236}">
                <a16:creationId xmlns:a16="http://schemas.microsoft.com/office/drawing/2014/main" id="{3B58CAF1-753D-C994-0917-423F39942D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C61CC26-577F-D2BF-57F6-2601C5CBDE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094608-4E1C-45A8-A0B5-21FC22527B79}" type="slidenum">
              <a:rPr lang="pt-BR" smtClean="0"/>
              <a:t>‹nº›</a:t>
            </a:fld>
            <a:endParaRPr lang="pt-BR"/>
          </a:p>
        </p:txBody>
      </p:sp>
    </p:spTree>
    <p:extLst>
      <p:ext uri="{BB962C8B-B14F-4D97-AF65-F5344CB8AC3E}">
        <p14:creationId xmlns:p14="http://schemas.microsoft.com/office/powerpoint/2010/main" val="2600245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Tela de um aparelho eletrônico&#10;&#10;Descrição gerada automaticamente com confiança baixa">
            <a:extLst>
              <a:ext uri="{FF2B5EF4-FFF2-40B4-BE49-F238E27FC236}">
                <a16:creationId xmlns:a16="http://schemas.microsoft.com/office/drawing/2014/main" id="{FFFC4CC2-917F-546E-B671-7695F2B6F84D}"/>
              </a:ext>
            </a:extLst>
          </p:cNvPr>
          <p:cNvPicPr>
            <a:picLocks noChangeAspect="1"/>
          </p:cNvPicPr>
          <p:nvPr/>
        </p:nvPicPr>
        <p:blipFill>
          <a:blip r:embed="rId2"/>
          <a:srcRect t="4069" r="9089" b="2400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0" y="907858"/>
            <a:ext cx="4798336" cy="3759899"/>
          </a:xfrm>
        </p:spPr>
        <p:txBody>
          <a:bodyPr anchor="b">
            <a:noAutofit/>
          </a:bodyPr>
          <a:lstStyle/>
          <a:p>
            <a:r>
              <a:rPr lang="pt-BR" sz="4800" dirty="0">
                <a:solidFill>
                  <a:schemeClr val="bg1"/>
                </a:solidFill>
                <a:latin typeface="Montserrat" panose="00000500000000000000" pitchFamily="2" charset="0"/>
                <a:cs typeface="Browallia New" panose="020B0502040204020203" pitchFamily="34" charset="-34"/>
              </a:rPr>
              <a:t>Threads Virtuais no Java</a:t>
            </a:r>
            <a:br>
              <a:rPr lang="pt-BR" sz="4800" dirty="0">
                <a:solidFill>
                  <a:schemeClr val="bg1"/>
                </a:solidFill>
                <a:latin typeface="Montserrat" panose="00000500000000000000" pitchFamily="2" charset="0"/>
                <a:cs typeface="Browallia New" panose="020B0502040204020203" pitchFamily="34" charset="-34"/>
              </a:rPr>
            </a:br>
            <a:br>
              <a:rPr lang="pt-BR" sz="4800" dirty="0">
                <a:solidFill>
                  <a:schemeClr val="bg1"/>
                </a:solidFill>
                <a:latin typeface="Montserrat" panose="00000500000000000000" pitchFamily="2" charset="0"/>
                <a:cs typeface="Browallia New" panose="020B0502040204020203" pitchFamily="34" charset="-34"/>
              </a:rPr>
            </a:br>
            <a:r>
              <a:rPr lang="pt-BR" sz="4400" dirty="0">
                <a:solidFill>
                  <a:schemeClr val="bg1"/>
                </a:solidFill>
                <a:latin typeface="Montserrat" panose="00000500000000000000" pitchFamily="2" charset="0"/>
                <a:cs typeface="Browallia New" panose="020B0502040204020203" pitchFamily="34" charset="-34"/>
              </a:rPr>
              <a:t>Panorama Geral</a:t>
            </a:r>
            <a:endParaRPr lang="pt-BR" sz="4800" dirty="0">
              <a:solidFill>
                <a:schemeClr val="bg1"/>
              </a:solidFill>
              <a:latin typeface="Montserrat" panose="00000500000000000000" pitchFamily="2" charset="0"/>
              <a:cs typeface="Browallia New" panose="020B0502040204020203" pitchFamily="34" charset="-34"/>
            </a:endParaRPr>
          </a:p>
        </p:txBody>
      </p:sp>
      <p:sp>
        <p:nvSpPr>
          <p:cNvPr id="3" name="Subtítulo 2">
            <a:extLst>
              <a:ext uri="{FF2B5EF4-FFF2-40B4-BE49-F238E27FC236}">
                <a16:creationId xmlns:a16="http://schemas.microsoft.com/office/drawing/2014/main" id="{88021174-A6BA-7EFC-5816-24914D382EE5}"/>
              </a:ext>
            </a:extLst>
          </p:cNvPr>
          <p:cNvSpPr>
            <a:spLocks noGrp="1"/>
          </p:cNvSpPr>
          <p:nvPr>
            <p:ph type="subTitle" idx="1"/>
          </p:nvPr>
        </p:nvSpPr>
        <p:spPr>
          <a:xfrm>
            <a:off x="0" y="6011884"/>
            <a:ext cx="3614224" cy="846106"/>
          </a:xfrm>
        </p:spPr>
        <p:txBody>
          <a:bodyPr>
            <a:normAutofit/>
          </a:bodyPr>
          <a:lstStyle/>
          <a:p>
            <a:pPr algn="l">
              <a:lnSpc>
                <a:spcPct val="300000"/>
              </a:lnSpc>
            </a:pPr>
            <a:r>
              <a:rPr lang="pt-BR" sz="1800" dirty="0">
                <a:solidFill>
                  <a:schemeClr val="bg1"/>
                </a:solidFill>
                <a:latin typeface="Roboto" panose="02000000000000000000" pitchFamily="2" charset="0"/>
                <a:ea typeface="Roboto" panose="02000000000000000000" pitchFamily="2" charset="0"/>
                <a:cs typeface="Roboto" panose="02000000000000000000" pitchFamily="2" charset="0"/>
              </a:rPr>
              <a:t>By: </a:t>
            </a:r>
            <a:r>
              <a:rPr lang="pt-BR" sz="1800" b="1" dirty="0">
                <a:solidFill>
                  <a:schemeClr val="bg1"/>
                </a:solidFill>
                <a:latin typeface="Roboto" panose="02000000000000000000" pitchFamily="2" charset="0"/>
                <a:ea typeface="Roboto" panose="02000000000000000000" pitchFamily="2" charset="0"/>
                <a:cs typeface="Roboto" panose="02000000000000000000" pitchFamily="2" charset="0"/>
              </a:rPr>
              <a:t>Diego Brandão, 05/09/2024</a:t>
            </a:r>
            <a:r>
              <a:rPr lang="pt-BR" sz="1800" dirty="0">
                <a:solidFill>
                  <a:schemeClr val="bg1"/>
                </a:solidFill>
                <a:latin typeface="Roboto" panose="02000000000000000000" pitchFamily="2" charset="0"/>
                <a:ea typeface="Roboto" panose="02000000000000000000" pitchFamily="2" charset="0"/>
                <a:cs typeface="Roboto" panose="02000000000000000000" pitchFamily="2" charset="0"/>
              </a:rPr>
              <a: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utoShape 2" descr="An image representing 'Virtual Threads in Java' without any characters. Include the text 'Virtual Threads Java' prominently with a stylish, modern, and sleek font. The design should focus on abstract technological elements such as interconnected nodes, lines, glowing circuits, and data flows. Use blue and silver tones to create a sleek, futuristic, and modern appearance that symbolizes the advanced and lightweight nature of virtual threads in Java programming.">
            <a:extLst>
              <a:ext uri="{FF2B5EF4-FFF2-40B4-BE49-F238E27FC236}">
                <a16:creationId xmlns:a16="http://schemas.microsoft.com/office/drawing/2014/main" id="{F32E8BB2-D6D7-2494-D73A-6BBDBB91F7A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 name="Imagem 7" descr="Mouse preto sobre fundo branco&#10;&#10;Descrição gerada automaticamente com confiança média">
            <a:extLst>
              <a:ext uri="{FF2B5EF4-FFF2-40B4-BE49-F238E27FC236}">
                <a16:creationId xmlns:a16="http://schemas.microsoft.com/office/drawing/2014/main" id="{118E4191-8A71-544D-05A5-47FFE154F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296" y="5575604"/>
            <a:ext cx="1153310" cy="1220097"/>
          </a:xfrm>
          <a:prstGeom prst="rect">
            <a:avLst/>
          </a:prstGeom>
        </p:spPr>
      </p:pic>
    </p:spTree>
    <p:extLst>
      <p:ext uri="{BB962C8B-B14F-4D97-AF65-F5344CB8AC3E}">
        <p14:creationId xmlns:p14="http://schemas.microsoft.com/office/powerpoint/2010/main" val="1384782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B1D103D9-ECAD-6604-5862-BD9483C84E21}"/>
              </a:ext>
            </a:extLst>
          </p:cNvPr>
          <p:cNvPicPr>
            <a:picLocks noChangeAspect="1"/>
          </p:cNvPicPr>
          <p:nvPr/>
        </p:nvPicPr>
        <p:blipFill>
          <a:blip r:embed="rId2"/>
          <a:srcRect t="19696" b="938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3050" y="1"/>
            <a:ext cx="4928663" cy="1032094"/>
          </a:xfrm>
          <a:noFill/>
        </p:spPr>
        <p:txBody>
          <a:bodyPr>
            <a:normAutofit/>
          </a:bodyPr>
          <a:lstStyle/>
          <a:p>
            <a:r>
              <a:rPr lang="pt-BR" sz="2000" b="1" dirty="0">
                <a:latin typeface="Roboto" panose="02000000000000000000" pitchFamily="2" charset="0"/>
                <a:ea typeface="Roboto" panose="02000000000000000000" pitchFamily="2" charset="0"/>
                <a:cs typeface="Roboto" panose="02000000000000000000" pitchFamily="2" charset="0"/>
              </a:rPr>
              <a:t>Fatos Importantes sobre Threads Virtuais</a:t>
            </a:r>
            <a:br>
              <a:rPr lang="pt-BR" sz="2000" dirty="0">
                <a:latin typeface="Roboto" panose="02000000000000000000" pitchFamily="2" charset="0"/>
                <a:ea typeface="Roboto" panose="02000000000000000000" pitchFamily="2" charset="0"/>
                <a:cs typeface="Roboto" panose="02000000000000000000" pitchFamily="2" charset="0"/>
              </a:rPr>
            </a:br>
            <a:br>
              <a:rPr lang="pt-BR" sz="1300" dirty="0"/>
            </a:br>
            <a:endParaRPr lang="pt-BR" sz="1300" dirty="0"/>
          </a:p>
        </p:txBody>
      </p:sp>
      <p:graphicFrame>
        <p:nvGraphicFramePr>
          <p:cNvPr id="24" name="CaixaDeTexto 7">
            <a:extLst>
              <a:ext uri="{FF2B5EF4-FFF2-40B4-BE49-F238E27FC236}">
                <a16:creationId xmlns:a16="http://schemas.microsoft.com/office/drawing/2014/main" id="{5650FAA6-D4E6-6DBB-236D-51439CB4485D}"/>
              </a:ext>
            </a:extLst>
          </p:cNvPr>
          <p:cNvGraphicFramePr/>
          <p:nvPr/>
        </p:nvGraphicFramePr>
        <p:xfrm>
          <a:off x="428624" y="1171575"/>
          <a:ext cx="6010275" cy="5109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4025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B1D103D9-ECAD-6604-5862-BD9483C84E21}"/>
              </a:ext>
            </a:extLst>
          </p:cNvPr>
          <p:cNvPicPr>
            <a:picLocks noChangeAspect="1"/>
          </p:cNvPicPr>
          <p:nvPr/>
        </p:nvPicPr>
        <p:blipFill>
          <a:blip r:embed="rId2"/>
          <a:srcRect t="19696" b="938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3050" y="1"/>
            <a:ext cx="4928663" cy="1032094"/>
          </a:xfrm>
          <a:noFill/>
        </p:spPr>
        <p:txBody>
          <a:bodyPr>
            <a:normAutofit/>
          </a:bodyPr>
          <a:lstStyle/>
          <a:p>
            <a:r>
              <a:rPr lang="pt-BR" sz="2000" b="1" dirty="0">
                <a:latin typeface="Roboto" panose="02000000000000000000" pitchFamily="2" charset="0"/>
                <a:ea typeface="Roboto" panose="02000000000000000000" pitchFamily="2" charset="0"/>
                <a:cs typeface="Roboto" panose="02000000000000000000" pitchFamily="2" charset="0"/>
              </a:rPr>
              <a:t>Fatos Importantes sobre Threads Virtuais</a:t>
            </a:r>
            <a:br>
              <a:rPr lang="pt-BR" sz="2000" dirty="0">
                <a:latin typeface="Roboto" panose="02000000000000000000" pitchFamily="2" charset="0"/>
                <a:ea typeface="Roboto" panose="02000000000000000000" pitchFamily="2" charset="0"/>
                <a:cs typeface="Roboto" panose="02000000000000000000" pitchFamily="2" charset="0"/>
              </a:rPr>
            </a:br>
            <a:br>
              <a:rPr lang="pt-BR" sz="1300" dirty="0"/>
            </a:br>
            <a:endParaRPr lang="pt-BR" sz="1300" dirty="0"/>
          </a:p>
        </p:txBody>
      </p:sp>
      <p:graphicFrame>
        <p:nvGraphicFramePr>
          <p:cNvPr id="24" name="CaixaDeTexto 7">
            <a:extLst>
              <a:ext uri="{FF2B5EF4-FFF2-40B4-BE49-F238E27FC236}">
                <a16:creationId xmlns:a16="http://schemas.microsoft.com/office/drawing/2014/main" id="{5650FAA6-D4E6-6DBB-236D-51439CB4485D}"/>
              </a:ext>
            </a:extLst>
          </p:cNvPr>
          <p:cNvGraphicFramePr/>
          <p:nvPr>
            <p:extLst>
              <p:ext uri="{D42A27DB-BD31-4B8C-83A1-F6EECF244321}">
                <p14:modId xmlns:p14="http://schemas.microsoft.com/office/powerpoint/2010/main" val="615585816"/>
              </p:ext>
            </p:extLst>
          </p:nvPr>
        </p:nvGraphicFramePr>
        <p:xfrm>
          <a:off x="428624" y="1171575"/>
          <a:ext cx="6010275" cy="5109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753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Subtítulo 2">
            <a:extLst>
              <a:ext uri="{FF2B5EF4-FFF2-40B4-BE49-F238E27FC236}">
                <a16:creationId xmlns:a16="http://schemas.microsoft.com/office/drawing/2014/main" id="{88021174-A6BA-7EFC-5816-24914D382EE5}"/>
              </a:ext>
            </a:extLst>
          </p:cNvPr>
          <p:cNvSpPr>
            <a:spLocks noGrp="1"/>
          </p:cNvSpPr>
          <p:nvPr>
            <p:ph type="subTitle" idx="1"/>
          </p:nvPr>
        </p:nvSpPr>
        <p:spPr>
          <a:xfrm>
            <a:off x="-2137" y="0"/>
            <a:ext cx="4038604" cy="6858000"/>
          </a:xfrm>
        </p:spPr>
        <p:txBody>
          <a:bodyPr anchor="b">
            <a:noAutofit/>
          </a:bodyPr>
          <a:lstStyle/>
          <a:p>
            <a:pPr algn="l"/>
            <a:endParaRPr lang="pt-BR" sz="1100"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-Java </a:t>
            </a:r>
            <a:r>
              <a:rPr lang="pt-BR" sz="1100" dirty="0" err="1">
                <a:solidFill>
                  <a:srgbClr val="FFFFFF"/>
                </a:solidFill>
                <a:latin typeface="Roboto" panose="02000000000000000000" pitchFamily="2" charset="0"/>
                <a:ea typeface="Roboto" panose="02000000000000000000" pitchFamily="2" charset="0"/>
                <a:cs typeface="Roboto" panose="02000000000000000000" pitchFamily="2" charset="0"/>
              </a:rPr>
              <a:t>Process</a:t>
            </a:r>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 (JVM):</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O Java </a:t>
            </a:r>
            <a:r>
              <a:rPr lang="pt-BR" sz="1100" dirty="0" err="1">
                <a:solidFill>
                  <a:srgbClr val="FFFFFF"/>
                </a:solidFill>
                <a:latin typeface="Roboto" panose="02000000000000000000" pitchFamily="2" charset="0"/>
                <a:ea typeface="Roboto" panose="02000000000000000000" pitchFamily="2" charset="0"/>
                <a:cs typeface="Roboto" panose="02000000000000000000" pitchFamily="2" charset="0"/>
              </a:rPr>
              <a:t>Process</a:t>
            </a:r>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 ou JVM, é como um grande chefe que gerencia todas essas pessoas. Ele organiza o trabalho de todas as threads para que nada fique bagunçado.</a:t>
            </a:r>
          </a:p>
          <a:p>
            <a:pPr algn="l"/>
            <a:endParaRPr lang="pt-BR" sz="1100"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-Platform Threads (Threads da Plataforma):</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As bolinhas vermelhas representam as Platform Threads. Essas são como os trabalhadores no escritório. Eles fazem o trabalho real, como escrever ou fazer contas, mas precisam do computador (kernel e CPU) para executar essas tarefas.</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-Kernel (OS) Threads:</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Essas são as bolinhas pretas que estão na área amarela. Elas são gerenciadas pelo computador (kernel do sistema operacional). É como se fossem os braços e as pernas do computador que fazem as coisas acontecerem de verdade.</a:t>
            </a:r>
          </a:p>
          <a:p>
            <a:pPr algn="l"/>
            <a:endParaRPr lang="pt-BR" sz="1100"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a:t>
            </a:r>
            <a:r>
              <a:rPr lang="pt-BR" sz="1100" dirty="0" err="1">
                <a:solidFill>
                  <a:srgbClr val="FFFFFF"/>
                </a:solidFill>
                <a:latin typeface="Roboto" panose="02000000000000000000" pitchFamily="2" charset="0"/>
                <a:ea typeface="Roboto" panose="02000000000000000000" pitchFamily="2" charset="0"/>
                <a:cs typeface="Roboto" panose="02000000000000000000" pitchFamily="2" charset="0"/>
              </a:rPr>
              <a:t>Scheduler</a:t>
            </a:r>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 (Escalonador) e </a:t>
            </a:r>
            <a:r>
              <a:rPr lang="pt-BR" sz="1100" dirty="0" err="1">
                <a:solidFill>
                  <a:srgbClr val="FFFFFF"/>
                </a:solidFill>
                <a:latin typeface="Roboto" panose="02000000000000000000" pitchFamily="2" charset="0"/>
                <a:ea typeface="Roboto" panose="02000000000000000000" pitchFamily="2" charset="0"/>
                <a:cs typeface="Roboto" panose="02000000000000000000" pitchFamily="2" charset="0"/>
              </a:rPr>
              <a:t>Run</a:t>
            </a:r>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pt-BR" sz="1100" dirty="0" err="1">
                <a:solidFill>
                  <a:srgbClr val="FFFFFF"/>
                </a:solidFill>
                <a:latin typeface="Roboto" panose="02000000000000000000" pitchFamily="2" charset="0"/>
                <a:ea typeface="Roboto" panose="02000000000000000000" pitchFamily="2" charset="0"/>
                <a:cs typeface="Roboto" panose="02000000000000000000" pitchFamily="2" charset="0"/>
              </a:rPr>
              <a:t>Queue</a:t>
            </a:r>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 (Fila de Execução):</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O escalonador é como um coordenador que decide qual trabalhador (thread) vai usar o computador a cada momento. A fila de execução é onde as threads ficam esperando a sua vez para usar o computador.</a:t>
            </a:r>
          </a:p>
          <a:p>
            <a:pPr algn="l"/>
            <a:endParaRPr lang="pt-BR" sz="1100" dirty="0">
              <a:solidFill>
                <a:srgbClr val="FFFFFF"/>
              </a:solidFill>
              <a:latin typeface="Roboto" panose="02000000000000000000" pitchFamily="2" charset="0"/>
              <a:ea typeface="Roboto" panose="02000000000000000000" pitchFamily="2" charset="0"/>
              <a:cs typeface="Roboto" panose="02000000000000000000" pitchFamily="2" charset="0"/>
            </a:endParaRP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-CPUs:</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Os retângulos azuis representam os núcleos da CPU. Eles são como os motores do computador, que fazem todo o trabalho pesado. Cada núcleo pode executar uma tarefa de cada vez.</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-Recursos Caros:</a:t>
            </a:r>
          </a:p>
          <a:p>
            <a:pPr algn="l"/>
            <a:r>
              <a:rPr lang="pt-BR" sz="1100" dirty="0">
                <a:solidFill>
                  <a:srgbClr val="FFFFFF"/>
                </a:solidFill>
                <a:latin typeface="Roboto" panose="02000000000000000000" pitchFamily="2" charset="0"/>
                <a:ea typeface="Roboto" panose="02000000000000000000" pitchFamily="2" charset="0"/>
                <a:cs typeface="Roboto" panose="02000000000000000000" pitchFamily="2" charset="0"/>
              </a:rPr>
              <a:t>A bolha preta com texto explica que as threads são recursos caros para o computador, porque precisam de bastante memória (4096 por GB). Isso quer dizer que, se você tiver muitas threads, o computador pode ficar lento ou ter problemas de memória.</a:t>
            </a:r>
          </a:p>
        </p:txBody>
      </p:sp>
      <p:pic>
        <p:nvPicPr>
          <p:cNvPr id="5" name="Imagem 4" descr="Linha do tempo&#10;&#10;Descrição gerada automaticamente">
            <a:extLst>
              <a:ext uri="{FF2B5EF4-FFF2-40B4-BE49-F238E27FC236}">
                <a16:creationId xmlns:a16="http://schemas.microsoft.com/office/drawing/2014/main" id="{3C2C6301-38CE-5119-D346-854B330491E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Effect>
                      <a14:brightnessContrast contrast="-20000"/>
                    </a14:imgEffect>
                  </a14:imgLayer>
                </a14:imgProps>
              </a:ext>
            </a:extLst>
          </a:blip>
          <a:srcRect t="14975"/>
          <a:stretch/>
        </p:blipFill>
        <p:spPr>
          <a:xfrm>
            <a:off x="4690848" y="2381062"/>
            <a:ext cx="7225748" cy="33790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CaixaDeTexto 10">
            <a:extLst>
              <a:ext uri="{FF2B5EF4-FFF2-40B4-BE49-F238E27FC236}">
                <a16:creationId xmlns:a16="http://schemas.microsoft.com/office/drawing/2014/main" id="{F756632A-065C-DE95-4CE9-8E03E72555A7}"/>
              </a:ext>
            </a:extLst>
          </p:cNvPr>
          <p:cNvSpPr txBox="1"/>
          <p:nvPr/>
        </p:nvSpPr>
        <p:spPr>
          <a:xfrm>
            <a:off x="5058113" y="313368"/>
            <a:ext cx="6322712" cy="1754326"/>
          </a:xfrm>
          <a:prstGeom prst="rect">
            <a:avLst/>
          </a:prstGeom>
          <a:noFill/>
        </p:spPr>
        <p:txBody>
          <a:bodyPr wrap="square">
            <a:spAutoFit/>
          </a:bodyPr>
          <a:lstStyle/>
          <a:p>
            <a:pPr algn="l"/>
            <a:r>
              <a:rPr lang="pt-BR" sz="1800" b="1" dirty="0">
                <a:latin typeface="Roboto" panose="02000000000000000000" pitchFamily="2" charset="0"/>
                <a:ea typeface="Roboto" panose="02000000000000000000" pitchFamily="2" charset="0"/>
                <a:cs typeface="Roboto" panose="02000000000000000000" pitchFamily="2" charset="0"/>
              </a:rPr>
              <a:t>O que é uma Thread?</a:t>
            </a:r>
          </a:p>
          <a:p>
            <a:pPr algn="l"/>
            <a:endParaRPr lang="pt-BR" sz="1800" dirty="0">
              <a:latin typeface="Roboto" panose="02000000000000000000" pitchFamily="2" charset="0"/>
              <a:ea typeface="Roboto" panose="02000000000000000000" pitchFamily="2" charset="0"/>
              <a:cs typeface="Roboto" panose="02000000000000000000" pitchFamily="2" charset="0"/>
            </a:endParaRPr>
          </a:p>
          <a:p>
            <a:pPr algn="l"/>
            <a:r>
              <a:rPr lang="pt-BR" sz="1800" dirty="0">
                <a:latin typeface="Roboto" panose="02000000000000000000" pitchFamily="2" charset="0"/>
                <a:ea typeface="Roboto" panose="02000000000000000000" pitchFamily="2" charset="0"/>
                <a:cs typeface="Roboto" panose="02000000000000000000" pitchFamily="2" charset="0"/>
              </a:rPr>
              <a:t>Imagine que você tem várias pessoas (threads) trabalhando ao mesmo tempo, mas todas estão dentro de um mesmo escritório (processo Java). Cada pessoa faz uma tarefa diferente, como escrever, desenhar ou contar.</a:t>
            </a:r>
          </a:p>
        </p:txBody>
      </p:sp>
    </p:spTree>
    <p:extLst>
      <p:ext uri="{BB962C8B-B14F-4D97-AF65-F5344CB8AC3E}">
        <p14:creationId xmlns:p14="http://schemas.microsoft.com/office/powerpoint/2010/main" val="4214114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Linha de produção de caixas">
            <a:extLst>
              <a:ext uri="{FF2B5EF4-FFF2-40B4-BE49-F238E27FC236}">
                <a16:creationId xmlns:a16="http://schemas.microsoft.com/office/drawing/2014/main" id="{354B91BE-B201-8DFF-48FD-46143F65E9B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321733" y="554845"/>
            <a:ext cx="10656891" cy="3902673"/>
          </a:xfrm>
        </p:spPr>
        <p:txBody>
          <a:bodyPr anchor="t">
            <a:normAutofit/>
          </a:bodyPr>
          <a:lstStyle/>
          <a:p>
            <a:pPr algn="l"/>
            <a:r>
              <a:rPr lang="pt-BR" sz="5200" b="1" dirty="0">
                <a:solidFill>
                  <a:srgbClr val="FFFFFF"/>
                </a:solidFill>
              </a:rPr>
              <a:t>Escalabilidade e Desvantagens das Threads</a:t>
            </a:r>
            <a:br>
              <a:rPr lang="pt-BR" sz="5200" dirty="0">
                <a:solidFill>
                  <a:srgbClr val="FFFFFF"/>
                </a:solidFill>
              </a:rPr>
            </a:br>
            <a:endParaRPr lang="pt-BR" sz="5200" dirty="0">
              <a:solidFill>
                <a:srgbClr val="FFFFFF"/>
              </a:solidFill>
            </a:endParaRP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BEA2A365-093F-710F-1590-FCC410E5965B}"/>
              </a:ext>
            </a:extLst>
          </p:cNvPr>
          <p:cNvSpPr>
            <a:spLocks noGrp="1" noChangeArrowheads="1"/>
          </p:cNvSpPr>
          <p:nvPr>
            <p:ph type="subTitle" idx="1"/>
          </p:nvPr>
        </p:nvSpPr>
        <p:spPr bwMode="auto">
          <a:xfrm>
            <a:off x="321733" y="2153138"/>
            <a:ext cx="1130873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pt-BR" altLang="pt-BR" sz="1800" b="1" i="0" u="none" strike="noStrike" cap="none" normalizeH="0" baseline="0" dirty="0">
                <a:ln>
                  <a:noFill/>
                </a:ln>
                <a:solidFill>
                  <a:srgbClr val="002060"/>
                </a:solidFill>
                <a:effectLst/>
                <a:latin typeface="Arial" panose="020B0604020202020204" pitchFamily="34" charset="0"/>
              </a:rPr>
              <a:t>Thread é um recurso caro:</a:t>
            </a:r>
          </a:p>
          <a:p>
            <a:pPr marL="0" marR="0" lvl="0" indent="0" algn="just" defTabSz="914400" rtl="0" eaLnBrk="0" fontAlgn="base" latinLnBrk="0" hangingPunct="0">
              <a:lnSpc>
                <a:spcPct val="100000"/>
              </a:lnSpc>
              <a:spcBef>
                <a:spcPct val="0"/>
              </a:spcBef>
              <a:spcAft>
                <a:spcPct val="0"/>
              </a:spcAft>
              <a:buClrTx/>
              <a:buSzTx/>
              <a:tabLst/>
            </a:pPr>
            <a:endParaRPr kumimoji="0" lang="pt-BR" altLang="pt-BR" sz="1800" b="0" i="0" u="none" strike="noStrike" cap="none" normalizeH="0" baseline="0" dirty="0">
              <a:ln>
                <a:noFill/>
              </a:ln>
              <a:solidFill>
                <a:srgbClr val="002060"/>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As threads podem levar até ~1ms para iniciar.</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Podem consumir de 1MB a 2MB de memória para a pilha (</a:t>
            </a:r>
            <a:r>
              <a:rPr kumimoji="0" lang="pt-BR" altLang="pt-BR" sz="1800" b="0" i="0" u="none" strike="noStrike" cap="none" normalizeH="0" baseline="0" dirty="0" err="1">
                <a:ln>
                  <a:noFill/>
                </a:ln>
                <a:solidFill>
                  <a:srgbClr val="002060"/>
                </a:solidFill>
                <a:effectLst/>
                <a:latin typeface="Arial" panose="020B0604020202020204" pitchFamily="34" charset="0"/>
              </a:rPr>
              <a:t>stack</a:t>
            </a:r>
            <a:r>
              <a:rPr kumimoji="0" lang="pt-BR" altLang="pt-BR" sz="1800" b="0" i="0" u="none" strike="noStrike" cap="none" normalizeH="0" baseline="0" dirty="0">
                <a:ln>
                  <a:noFill/>
                </a:ln>
                <a:solidFill>
                  <a:srgbClr val="002060"/>
                </a:solidFill>
                <a:effectLst/>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A troca de contexto das threads (Thread </a:t>
            </a:r>
            <a:r>
              <a:rPr kumimoji="0" lang="pt-BR" altLang="pt-BR" sz="1800" b="0" i="0" u="none" strike="noStrike" cap="none" normalizeH="0" baseline="0" dirty="0" err="1">
                <a:ln>
                  <a:noFill/>
                </a:ln>
                <a:solidFill>
                  <a:srgbClr val="002060"/>
                </a:solidFill>
                <a:effectLst/>
                <a:latin typeface="Arial" panose="020B0604020202020204" pitchFamily="34" charset="0"/>
              </a:rPr>
              <a:t>Context</a:t>
            </a:r>
            <a:r>
              <a:rPr kumimoji="0" lang="pt-BR" altLang="pt-BR" sz="1800" b="0" i="0" u="none" strike="noStrike" cap="none" normalizeH="0" baseline="0" dirty="0">
                <a:ln>
                  <a:noFill/>
                </a:ln>
                <a:solidFill>
                  <a:srgbClr val="002060"/>
                </a:solidFill>
                <a:effectLst/>
                <a:latin typeface="Arial" panose="020B0604020202020204" pitchFamily="34" charset="0"/>
              </a:rPr>
              <a:t> </a:t>
            </a:r>
            <a:r>
              <a:rPr kumimoji="0" lang="pt-BR" altLang="pt-BR" sz="1800" b="0" i="0" u="none" strike="noStrike" cap="none" normalizeH="0" baseline="0" dirty="0" err="1">
                <a:ln>
                  <a:noFill/>
                </a:ln>
                <a:solidFill>
                  <a:srgbClr val="002060"/>
                </a:solidFill>
                <a:effectLst/>
                <a:latin typeface="Arial" panose="020B0604020202020204" pitchFamily="34" charset="0"/>
              </a:rPr>
              <a:t>Switching</a:t>
            </a:r>
            <a:r>
              <a:rPr kumimoji="0" lang="pt-BR" altLang="pt-BR" sz="1800" b="0" i="0" u="none" strike="noStrike" cap="none" normalizeH="0" baseline="0" dirty="0">
                <a:ln>
                  <a:noFill/>
                </a:ln>
                <a:solidFill>
                  <a:srgbClr val="002060"/>
                </a:solidFill>
                <a:effectLst/>
                <a:latin typeface="Arial" panose="020B0604020202020204" pitchFamily="34" charset="0"/>
              </a:rPr>
              <a:t>) também consome tempo (100µS - Microssegundos).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As threads vivem na memória </a:t>
            </a:r>
            <a:r>
              <a:rPr kumimoji="0" lang="pt-BR" altLang="pt-BR" sz="1800" b="0" i="0" u="none" strike="noStrike" cap="none" normalizeH="0" baseline="0" dirty="0" err="1">
                <a:ln>
                  <a:noFill/>
                </a:ln>
                <a:solidFill>
                  <a:srgbClr val="002060"/>
                </a:solidFill>
                <a:effectLst/>
                <a:latin typeface="Arial" panose="020B0604020202020204" pitchFamily="34" charset="0"/>
              </a:rPr>
              <a:t>heap</a:t>
            </a:r>
            <a:r>
              <a:rPr kumimoji="0" lang="pt-BR" altLang="pt-BR" sz="1800" b="0" i="0" u="none" strike="noStrike" cap="none" normalizeH="0" baseline="0" dirty="0">
                <a:ln>
                  <a:noFill/>
                </a:ln>
                <a:solidFill>
                  <a:srgbClr val="002060"/>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pt-BR" altLang="pt-BR" sz="1800" b="0" i="0" u="none" strike="noStrike" cap="none" normalizeH="0" baseline="0" dirty="0">
              <a:ln>
                <a:noFill/>
              </a:ln>
              <a:solidFill>
                <a:srgbClr val="00206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pt-BR" altLang="pt-BR" sz="1800" b="1" i="0" u="none" strike="noStrike" cap="none" normalizeH="0" baseline="0" dirty="0">
                <a:ln>
                  <a:noFill/>
                </a:ln>
                <a:solidFill>
                  <a:srgbClr val="002060"/>
                </a:solidFill>
                <a:effectLst/>
                <a:latin typeface="Arial" panose="020B0604020202020204" pitchFamily="34" charset="0"/>
              </a:rPr>
              <a:t>Quais são as desvantagens?</a:t>
            </a:r>
          </a:p>
          <a:p>
            <a:pPr marL="0" marR="0" lvl="0" indent="0" algn="just" defTabSz="914400" rtl="0" eaLnBrk="0" fontAlgn="base" latinLnBrk="0" hangingPunct="0">
              <a:lnSpc>
                <a:spcPct val="100000"/>
              </a:lnSpc>
              <a:spcBef>
                <a:spcPct val="0"/>
              </a:spcBef>
              <a:spcAft>
                <a:spcPct val="0"/>
              </a:spcAft>
              <a:buClrTx/>
              <a:buSzTx/>
              <a:tabLst/>
            </a:pPr>
            <a:endParaRPr kumimoji="0" lang="pt-BR" altLang="pt-BR" sz="1800" b="0" i="0" u="none" strike="noStrike" cap="none" normalizeH="0" baseline="0" dirty="0">
              <a:ln>
                <a:noFill/>
              </a:ln>
              <a:solidFill>
                <a:srgbClr val="002060"/>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Só podemos criar uma quantidade limitada de threads.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pt-BR" altLang="pt-BR" sz="1800" b="0" i="0" u="none" strike="noStrike" cap="none" normalizeH="0" baseline="0" dirty="0">
                <a:ln>
                  <a:noFill/>
                </a:ln>
                <a:solidFill>
                  <a:srgbClr val="002060"/>
                </a:solidFill>
                <a:effectLst/>
                <a:latin typeface="Arial" panose="020B0604020202020204" pitchFamily="34" charset="0"/>
              </a:rPr>
              <a:t>Se precisarmos suportar milhões de transações, não podemos criar milhões de threads para lidar com isso.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956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descr="Interface gráfica do usuário, Texto, Aplicativo, Email&#10;&#10;Descrição gerada automaticamente">
            <a:extLst>
              <a:ext uri="{FF2B5EF4-FFF2-40B4-BE49-F238E27FC236}">
                <a16:creationId xmlns:a16="http://schemas.microsoft.com/office/drawing/2014/main" id="{EEC22885-EF6B-0C7C-025A-76EF3C29E24C}"/>
              </a:ext>
            </a:extLst>
          </p:cNvPr>
          <p:cNvPicPr>
            <a:picLocks noChangeAspect="1"/>
          </p:cNvPicPr>
          <p:nvPr/>
        </p:nvPicPr>
        <p:blipFill>
          <a:blip r:embed="rId2"/>
          <a:stretch>
            <a:fillRect/>
          </a:stretch>
        </p:blipFill>
        <p:spPr>
          <a:xfrm>
            <a:off x="457200" y="637795"/>
            <a:ext cx="11277600" cy="5582410"/>
          </a:xfrm>
          <a:prstGeom prst="rect">
            <a:avLst/>
          </a:prstGeom>
        </p:spPr>
      </p:pic>
    </p:spTree>
    <p:extLst>
      <p:ext uri="{BB962C8B-B14F-4D97-AF65-F5344CB8AC3E}">
        <p14:creationId xmlns:p14="http://schemas.microsoft.com/office/powerpoint/2010/main" val="58189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Diagrama&#10;&#10;Descrição gerada automaticamente">
            <a:extLst>
              <a:ext uri="{FF2B5EF4-FFF2-40B4-BE49-F238E27FC236}">
                <a16:creationId xmlns:a16="http://schemas.microsoft.com/office/drawing/2014/main" id="{89546E54-F00D-421A-50E3-36F97DE13087}"/>
              </a:ext>
            </a:extLst>
          </p:cNvPr>
          <p:cNvPicPr>
            <a:picLocks noChangeAspect="1"/>
          </p:cNvPicPr>
          <p:nvPr/>
        </p:nvPicPr>
        <p:blipFill>
          <a:blip r:embed="rId2"/>
          <a:stretch>
            <a:fillRect/>
          </a:stretch>
        </p:blipFill>
        <p:spPr>
          <a:xfrm>
            <a:off x="1843278" y="643467"/>
            <a:ext cx="8505444"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85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72428" y="1122363"/>
            <a:ext cx="4707801" cy="5187902"/>
          </a:xfrm>
        </p:spPr>
        <p:txBody>
          <a:bodyPr anchor="b">
            <a:noAutofit/>
          </a:bodyPr>
          <a:lstStyle/>
          <a:p>
            <a:pPr algn="just">
              <a:lnSpc>
                <a:spcPct val="100000"/>
              </a:lnSpc>
            </a:pPr>
            <a:r>
              <a:rPr lang="pt-BR" sz="2800" u="sng" dirty="0">
                <a:latin typeface="Roboto" panose="02000000000000000000" pitchFamily="2" charset="0"/>
                <a:ea typeface="Roboto" panose="02000000000000000000" pitchFamily="2" charset="0"/>
                <a:cs typeface="Roboto" panose="02000000000000000000" pitchFamily="2" charset="0"/>
              </a:rPr>
              <a:t>Soluções para Lidar com Alta Carga (Throughput).</a:t>
            </a:r>
            <a:br>
              <a:rPr lang="pt-BR" sz="2800" dirty="0">
                <a:latin typeface="Roboto" panose="02000000000000000000" pitchFamily="2" charset="0"/>
                <a:ea typeface="Roboto" panose="02000000000000000000" pitchFamily="2" charset="0"/>
                <a:cs typeface="Roboto" panose="02000000000000000000" pitchFamily="2" charset="0"/>
              </a:rPr>
            </a:br>
            <a:br>
              <a:rPr lang="pt-BR" sz="2800" dirty="0">
                <a:latin typeface="Roboto" panose="02000000000000000000" pitchFamily="2" charset="0"/>
                <a:ea typeface="Roboto" panose="02000000000000000000" pitchFamily="2" charset="0"/>
                <a:cs typeface="Roboto" panose="02000000000000000000" pitchFamily="2" charset="0"/>
              </a:rPr>
            </a:br>
            <a:r>
              <a:rPr lang="pt-BR" sz="2800" dirty="0">
                <a:latin typeface="Roboto" panose="02000000000000000000" pitchFamily="2" charset="0"/>
                <a:ea typeface="Roboto" panose="02000000000000000000" pitchFamily="2" charset="0"/>
                <a:cs typeface="Roboto" panose="02000000000000000000" pitchFamily="2" charset="0"/>
              </a:rPr>
              <a:t>Programação Reativa é uma opção que se tornou muito popular nos últimos anos.</a:t>
            </a:r>
            <a:br>
              <a:rPr lang="pt-BR" sz="2800" dirty="0">
                <a:latin typeface="Roboto" panose="02000000000000000000" pitchFamily="2" charset="0"/>
                <a:ea typeface="Roboto" panose="02000000000000000000" pitchFamily="2" charset="0"/>
                <a:cs typeface="Roboto" panose="02000000000000000000" pitchFamily="2" charset="0"/>
              </a:rPr>
            </a:br>
            <a:r>
              <a:rPr lang="pt-BR" sz="2800" dirty="0">
                <a:latin typeface="Roboto" panose="02000000000000000000" pitchFamily="2" charset="0"/>
                <a:ea typeface="Roboto" panose="02000000000000000000" pitchFamily="2" charset="0"/>
                <a:cs typeface="Roboto" panose="02000000000000000000" pitchFamily="2" charset="0"/>
              </a:rPr>
              <a:t>Requer uma curva de aprendizado acentuada.</a:t>
            </a:r>
            <a:br>
              <a:rPr lang="pt-BR" sz="2800" dirty="0">
                <a:latin typeface="Roboto" panose="02000000000000000000" pitchFamily="2" charset="0"/>
                <a:ea typeface="Roboto" panose="02000000000000000000" pitchFamily="2" charset="0"/>
                <a:cs typeface="Roboto" panose="02000000000000000000" pitchFamily="2" charset="0"/>
              </a:rPr>
            </a:br>
            <a:br>
              <a:rPr lang="pt-BR" sz="2800" dirty="0">
                <a:latin typeface="Roboto" panose="02000000000000000000" pitchFamily="2" charset="0"/>
                <a:ea typeface="Roboto" panose="02000000000000000000" pitchFamily="2" charset="0"/>
                <a:cs typeface="Roboto" panose="02000000000000000000" pitchFamily="2" charset="0"/>
              </a:rPr>
            </a:br>
            <a:r>
              <a:rPr lang="pt-BR" sz="2800" dirty="0">
                <a:latin typeface="Roboto" panose="02000000000000000000" pitchFamily="2" charset="0"/>
                <a:ea typeface="Roboto" panose="02000000000000000000" pitchFamily="2" charset="0"/>
                <a:cs typeface="Roboto" panose="02000000000000000000" pitchFamily="2" charset="0"/>
              </a:rPr>
              <a:t>O código é completamente escrito no estilo de Programação Funcional.</a:t>
            </a:r>
          </a:p>
        </p:txBody>
      </p:sp>
      <p:sp>
        <p:nvSpPr>
          <p:cNvPr id="14"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Imagem 6">
            <a:extLst>
              <a:ext uri="{FF2B5EF4-FFF2-40B4-BE49-F238E27FC236}">
                <a16:creationId xmlns:a16="http://schemas.microsoft.com/office/drawing/2014/main" id="{CE254817-EB76-B5B7-04A3-4053AE212546}"/>
              </a:ext>
            </a:extLst>
          </p:cNvPr>
          <p:cNvPicPr>
            <a:picLocks noChangeAspect="1"/>
          </p:cNvPicPr>
          <p:nvPr/>
        </p:nvPicPr>
        <p:blipFill>
          <a:blip r:embed="rId2"/>
          <a:srcRect t="4843" r="1" b="1515"/>
          <a:stretch/>
        </p:blipFill>
        <p:spPr>
          <a:xfrm>
            <a:off x="4868487" y="10"/>
            <a:ext cx="7323513" cy="6857990"/>
          </a:xfrm>
          <a:prstGeom prst="rect">
            <a:avLst/>
          </a:prstGeom>
        </p:spPr>
      </p:pic>
    </p:spTree>
    <p:extLst>
      <p:ext uri="{BB962C8B-B14F-4D97-AF65-F5344CB8AC3E}">
        <p14:creationId xmlns:p14="http://schemas.microsoft.com/office/powerpoint/2010/main" val="638682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ídeo 23" descr="Rolos de linha branca">
            <a:extLst>
              <a:ext uri="{FF2B5EF4-FFF2-40B4-BE49-F238E27FC236}">
                <a16:creationId xmlns:a16="http://schemas.microsoft.com/office/drawing/2014/main" id="{79987D27-9315-4571-ED6C-D6EBD7052F5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25"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1097280" y="325550"/>
            <a:ext cx="10058400" cy="3648922"/>
          </a:xfrm>
          <a:effectLst>
            <a:outerShdw blurRad="50800" dist="38100" dir="2700000" algn="tl" rotWithShape="0">
              <a:prstClr val="black">
                <a:alpha val="40000"/>
              </a:prstClr>
            </a:outerShdw>
          </a:effectLst>
        </p:spPr>
        <p:txBody>
          <a:bodyPr>
            <a:normAutofit/>
          </a:bodyPr>
          <a:lstStyle/>
          <a:p>
            <a: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t>Soluções para Lidar com Alta Carga (Throughput).</a:t>
            </a:r>
            <a:b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br>
            <a:b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br>
            <a:b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br>
            <a:b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br>
            <a:b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br>
            <a:endParaRPr lang="pt-BR" sz="3600"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5" name="Título 1">
            <a:extLst>
              <a:ext uri="{FF2B5EF4-FFF2-40B4-BE49-F238E27FC236}">
                <a16:creationId xmlns:a16="http://schemas.microsoft.com/office/drawing/2014/main" id="{00364F23-A39D-7828-A62A-D51DD350D6FF}"/>
              </a:ext>
            </a:extLst>
          </p:cNvPr>
          <p:cNvSpPr txBox="1">
            <a:spLocks/>
          </p:cNvSpPr>
          <p:nvPr/>
        </p:nvSpPr>
        <p:spPr>
          <a:xfrm>
            <a:off x="1358321" y="2044575"/>
            <a:ext cx="10058400" cy="276885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t>Virtual Threads (Threads Virtuais)</a:t>
            </a:r>
          </a:p>
          <a:p>
            <a:pPr algn="l"/>
            <a:br>
              <a:rPr lang="pt-BR" sz="3600" dirty="0">
                <a:solidFill>
                  <a:srgbClr val="FFFFFF"/>
                </a:solidFill>
                <a:latin typeface="Roboto" panose="02000000000000000000" pitchFamily="2" charset="0"/>
                <a:ea typeface="Roboto" panose="02000000000000000000" pitchFamily="2" charset="0"/>
                <a:cs typeface="Roboto" panose="02000000000000000000" pitchFamily="2" charset="0"/>
              </a:rPr>
            </a:br>
            <a: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t>Usando threads virtuais, podemos criar uma thread por requisição.</a:t>
            </a:r>
          </a:p>
          <a:p>
            <a:pPr algn="l"/>
            <a:br>
              <a:rPr lang="pt-BR" sz="3600" dirty="0">
                <a:solidFill>
                  <a:srgbClr val="FFFFFF"/>
                </a:solidFill>
                <a:latin typeface="Roboto" panose="02000000000000000000" pitchFamily="2" charset="0"/>
                <a:ea typeface="Roboto" panose="02000000000000000000" pitchFamily="2" charset="0"/>
                <a:cs typeface="Roboto" panose="02000000000000000000" pitchFamily="2" charset="0"/>
              </a:rPr>
            </a:br>
            <a:r>
              <a:rPr lang="pt-BR" sz="3600" b="1" dirty="0">
                <a:solidFill>
                  <a:srgbClr val="FFFFFF"/>
                </a:solidFill>
                <a:latin typeface="Roboto" panose="02000000000000000000" pitchFamily="2" charset="0"/>
                <a:ea typeface="Roboto" panose="02000000000000000000" pitchFamily="2" charset="0"/>
                <a:cs typeface="Roboto" panose="02000000000000000000" pitchFamily="2" charset="0"/>
              </a:rPr>
              <a:t>Threads Virtuais são leves.</a:t>
            </a:r>
            <a:br>
              <a:rPr lang="pt-BR" sz="3600" dirty="0">
                <a:solidFill>
                  <a:srgbClr val="FFFFFF"/>
                </a:solidFill>
                <a:latin typeface="Roboto" panose="02000000000000000000" pitchFamily="2" charset="0"/>
                <a:ea typeface="Roboto" panose="02000000000000000000" pitchFamily="2" charset="0"/>
                <a:cs typeface="Roboto" panose="02000000000000000000" pitchFamily="2" charset="0"/>
              </a:rPr>
            </a:br>
            <a:endParaRPr lang="pt-BR" sz="3600"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1643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CaixaDeTexto 6">
            <a:extLst>
              <a:ext uri="{FF2B5EF4-FFF2-40B4-BE49-F238E27FC236}">
                <a16:creationId xmlns:a16="http://schemas.microsoft.com/office/drawing/2014/main" id="{8E786292-0E75-84AF-F570-B359669A046D}"/>
              </a:ext>
            </a:extLst>
          </p:cNvPr>
          <p:cNvGraphicFramePr/>
          <p:nvPr>
            <p:extLst>
              <p:ext uri="{D42A27DB-BD31-4B8C-83A1-F6EECF244321}">
                <p14:modId xmlns:p14="http://schemas.microsoft.com/office/powerpoint/2010/main" val="2719584132"/>
              </p:ext>
            </p:extLst>
          </p:nvPr>
        </p:nvGraphicFramePr>
        <p:xfrm>
          <a:off x="0" y="3752850"/>
          <a:ext cx="12191980" cy="3105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m 3" descr="Interface gráfica do usuário&#10;&#10;Descrição gerada automaticamente">
            <a:extLst>
              <a:ext uri="{FF2B5EF4-FFF2-40B4-BE49-F238E27FC236}">
                <a16:creationId xmlns:a16="http://schemas.microsoft.com/office/drawing/2014/main" id="{762217E8-F4B0-EFA2-D0ED-9498688C97D9}"/>
              </a:ext>
            </a:extLst>
          </p:cNvPr>
          <p:cNvPicPr>
            <a:picLocks noChangeAspect="1"/>
          </p:cNvPicPr>
          <p:nvPr/>
        </p:nvPicPr>
        <p:blipFill>
          <a:blip r:embed="rId7"/>
          <a:stretch>
            <a:fillRect/>
          </a:stretch>
        </p:blipFill>
        <p:spPr>
          <a:xfrm>
            <a:off x="622808" y="0"/>
            <a:ext cx="10946364" cy="3591570"/>
          </a:xfrm>
          <a:prstGeom prst="rect">
            <a:avLst/>
          </a:prstGeom>
        </p:spPr>
      </p:pic>
    </p:spTree>
    <p:extLst>
      <p:ext uri="{BB962C8B-B14F-4D97-AF65-F5344CB8AC3E}">
        <p14:creationId xmlns:p14="http://schemas.microsoft.com/office/powerpoint/2010/main" val="281109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B1D103D9-ECAD-6604-5862-BD9483C84E21}"/>
              </a:ext>
            </a:extLst>
          </p:cNvPr>
          <p:cNvPicPr>
            <a:picLocks noChangeAspect="1"/>
          </p:cNvPicPr>
          <p:nvPr/>
        </p:nvPicPr>
        <p:blipFill>
          <a:blip r:embed="rId2"/>
          <a:srcRect t="19696" b="9381"/>
          <a:stretch/>
        </p:blipFill>
        <p:spPr>
          <a:xfrm>
            <a:off x="2522358" y="10"/>
            <a:ext cx="9669642" cy="6857990"/>
          </a:xfrm>
          <a:prstGeom prst="rect">
            <a:avLst/>
          </a:prstGeom>
        </p:spPr>
      </p:pic>
      <p:sp>
        <p:nvSpPr>
          <p:cNvPr id="19" name="Rectangle 18">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A4F038B-AADB-C5F6-E824-CDF547FADC82}"/>
              </a:ext>
            </a:extLst>
          </p:cNvPr>
          <p:cNvSpPr>
            <a:spLocks noGrp="1"/>
          </p:cNvSpPr>
          <p:nvPr>
            <p:ph type="ctrTitle"/>
          </p:nvPr>
        </p:nvSpPr>
        <p:spPr>
          <a:xfrm>
            <a:off x="-3050" y="1"/>
            <a:ext cx="4928663" cy="1032094"/>
          </a:xfrm>
          <a:noFill/>
        </p:spPr>
        <p:txBody>
          <a:bodyPr>
            <a:normAutofit/>
          </a:bodyPr>
          <a:lstStyle/>
          <a:p>
            <a:r>
              <a:rPr lang="pt-BR" sz="2000" b="1" dirty="0">
                <a:latin typeface="Roboto" panose="02000000000000000000" pitchFamily="2" charset="0"/>
                <a:ea typeface="Roboto" panose="02000000000000000000" pitchFamily="2" charset="0"/>
                <a:cs typeface="Roboto" panose="02000000000000000000" pitchFamily="2" charset="0"/>
              </a:rPr>
              <a:t>Fatos Importantes sobre Threads Virtuais</a:t>
            </a:r>
            <a:br>
              <a:rPr lang="pt-BR" sz="2000" dirty="0">
                <a:latin typeface="Roboto" panose="02000000000000000000" pitchFamily="2" charset="0"/>
                <a:ea typeface="Roboto" panose="02000000000000000000" pitchFamily="2" charset="0"/>
                <a:cs typeface="Roboto" panose="02000000000000000000" pitchFamily="2" charset="0"/>
              </a:rPr>
            </a:br>
            <a:br>
              <a:rPr lang="pt-BR" sz="1300" dirty="0"/>
            </a:br>
            <a:endParaRPr lang="pt-BR" sz="1300" dirty="0"/>
          </a:p>
        </p:txBody>
      </p:sp>
      <p:graphicFrame>
        <p:nvGraphicFramePr>
          <p:cNvPr id="23" name="Título 1">
            <a:extLst>
              <a:ext uri="{FF2B5EF4-FFF2-40B4-BE49-F238E27FC236}">
                <a16:creationId xmlns:a16="http://schemas.microsoft.com/office/drawing/2014/main" id="{38B9C459-86BD-74AB-ED12-27DC383CBBC6}"/>
              </a:ext>
            </a:extLst>
          </p:cNvPr>
          <p:cNvGraphicFramePr/>
          <p:nvPr>
            <p:extLst>
              <p:ext uri="{D42A27DB-BD31-4B8C-83A1-F6EECF244321}">
                <p14:modId xmlns:p14="http://schemas.microsoft.com/office/powerpoint/2010/main" val="1804875152"/>
              </p:ext>
            </p:extLst>
          </p:nvPr>
        </p:nvGraphicFramePr>
        <p:xfrm>
          <a:off x="-3049" y="1095469"/>
          <a:ext cx="7463104" cy="5450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17878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485</TotalTime>
  <Words>1285</Words>
  <Application>Microsoft Office PowerPoint</Application>
  <PresentationFormat>Widescreen</PresentationFormat>
  <Paragraphs>74</Paragraphs>
  <Slides>11</Slides>
  <Notes>0</Notes>
  <HiddenSlides>0</HiddenSlides>
  <MMClips>2</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11</vt:i4>
      </vt:variant>
    </vt:vector>
  </HeadingPairs>
  <TitlesOfParts>
    <vt:vector size="19" baseType="lpstr">
      <vt:lpstr>Aptos</vt:lpstr>
      <vt:lpstr>Aptos Display</vt:lpstr>
      <vt:lpstr>Arial</vt:lpstr>
      <vt:lpstr>Calibri</vt:lpstr>
      <vt:lpstr>Montserrat</vt:lpstr>
      <vt:lpstr>Roboto</vt:lpstr>
      <vt:lpstr>Wingdings</vt:lpstr>
      <vt:lpstr>Tema do Office</vt:lpstr>
      <vt:lpstr>Threads Virtuais no Java  Panorama Geral</vt:lpstr>
      <vt:lpstr>Apresentação do PowerPoint</vt:lpstr>
      <vt:lpstr>Escalabilidade e Desvantagens das Threads </vt:lpstr>
      <vt:lpstr>Apresentação do PowerPoint</vt:lpstr>
      <vt:lpstr>Apresentação do PowerPoint</vt:lpstr>
      <vt:lpstr>Soluções para Lidar com Alta Carga (Throughput).  Programação Reativa é uma opção que se tornou muito popular nos últimos anos. Requer uma curva de aprendizado acentuada.  O código é completamente escrito no estilo de Programação Funcional.</vt:lpstr>
      <vt:lpstr>Soluções para Lidar com Alta Carga (Throughput).     </vt:lpstr>
      <vt:lpstr>Apresentação do PowerPoint</vt:lpstr>
      <vt:lpstr>Fatos Importantes sobre Threads Virtuais  </vt:lpstr>
      <vt:lpstr>Fatos Importantes sobre Threads Virtuais  </vt:lpstr>
      <vt:lpstr>Fatos Importantes sobre Threads Virtuais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Threads Virtuais no Java  Panorama Geral</dc:title>
  <dc:creator>DIEGO DE SOUSA BRANDAO</dc:creator>
  <cp:lastModifiedBy>DIEGO DE SOUSA BRANDAO</cp:lastModifiedBy>
  <cp:revision>6</cp:revision>
  <dcterms:created xsi:type="dcterms:W3CDTF">2024-09-04T23:58:46Z</dcterms:created>
  <dcterms:modified xsi:type="dcterms:W3CDTF">2024-09-05T16:35:35Z</dcterms:modified>
</cp:coreProperties>
</file>